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26.xml" ContentType="application/vnd.openxmlformats-officedocument.presentationml.notesSlide+xml"/>
  <Override PartName="/ppt/ink/ink15.xml" ContentType="application/inkml+xml"/>
  <Override PartName="/ppt/notesSlides/notesSlide27.xml" ContentType="application/vnd.openxmlformats-officedocument.presentationml.notesSlide+xml"/>
  <Override PartName="/ppt/ink/ink16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087" r:id="rId1"/>
  </p:sldMasterIdLst>
  <p:notesMasterIdLst>
    <p:notesMasterId r:id="rId34"/>
  </p:notesMasterIdLst>
  <p:handoutMasterIdLst>
    <p:handoutMasterId r:id="rId35"/>
  </p:handoutMasterIdLst>
  <p:sldIdLst>
    <p:sldId id="256" r:id="rId2"/>
    <p:sldId id="468" r:id="rId3"/>
    <p:sldId id="525" r:id="rId4"/>
    <p:sldId id="557" r:id="rId5"/>
    <p:sldId id="558" r:id="rId6"/>
    <p:sldId id="559" r:id="rId7"/>
    <p:sldId id="576" r:id="rId8"/>
    <p:sldId id="560" r:id="rId9"/>
    <p:sldId id="561" r:id="rId10"/>
    <p:sldId id="562" r:id="rId11"/>
    <p:sldId id="564" r:id="rId12"/>
    <p:sldId id="563" r:id="rId13"/>
    <p:sldId id="565" r:id="rId14"/>
    <p:sldId id="566" r:id="rId15"/>
    <p:sldId id="568" r:id="rId16"/>
    <p:sldId id="569" r:id="rId17"/>
    <p:sldId id="570" r:id="rId18"/>
    <p:sldId id="571" r:id="rId19"/>
    <p:sldId id="572" r:id="rId20"/>
    <p:sldId id="573" r:id="rId21"/>
    <p:sldId id="567" r:id="rId22"/>
    <p:sldId id="575" r:id="rId23"/>
    <p:sldId id="577" r:id="rId24"/>
    <p:sldId id="579" r:id="rId25"/>
    <p:sldId id="580" r:id="rId26"/>
    <p:sldId id="581" r:id="rId27"/>
    <p:sldId id="582" r:id="rId28"/>
    <p:sldId id="583" r:id="rId29"/>
    <p:sldId id="584" r:id="rId30"/>
    <p:sldId id="585" r:id="rId31"/>
    <p:sldId id="586" r:id="rId32"/>
    <p:sldId id="308" r:id="rId33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FFCCFF"/>
    <a:srgbClr val="CCFFFF"/>
    <a:srgbClr val="E2FFC5"/>
    <a:srgbClr val="FFFFCC"/>
    <a:srgbClr val="A50021"/>
    <a:srgbClr val="CCFF99"/>
    <a:srgbClr val="E5E5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A9D6CC-0D60-41C8-9D67-14905770A46C}" v="1" dt="2024-08-13T09:21:28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6" autoAdjust="0"/>
    <p:restoredTop sz="91654" autoAdjust="0"/>
  </p:normalViewPr>
  <p:slideViewPr>
    <p:cSldViewPr snapToGrid="0">
      <p:cViewPr varScale="1">
        <p:scale>
          <a:sx n="108" d="100"/>
          <a:sy n="108" d="100"/>
        </p:scale>
        <p:origin x="62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41"/>
    </p:cViewPr>
  </p:sorterViewPr>
  <p:notesViewPr>
    <p:cSldViewPr snapToGrid="0">
      <p:cViewPr>
        <p:scale>
          <a:sx n="100" d="100"/>
          <a:sy n="100" d="100"/>
        </p:scale>
        <p:origin x="3420" y="78"/>
      </p:cViewPr>
      <p:guideLst>
        <p:guide orient="horz" pos="2929"/>
        <p:guide pos="2209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o Lim" userId="b974b992-a6ce-46a3-bf17-a437f308fc7e" providerId="ADAL" clId="{DFA9D6CC-0D60-41C8-9D67-14905770A46C}"/>
    <pc:docChg chg="modSld">
      <pc:chgData name="Ricco Lim" userId="b974b992-a6ce-46a3-bf17-a437f308fc7e" providerId="ADAL" clId="{DFA9D6CC-0D60-41C8-9D67-14905770A46C}" dt="2024-08-13T09:21:28.284" v="0"/>
      <pc:docMkLst>
        <pc:docMk/>
      </pc:docMkLst>
      <pc:sldChg chg="addSp">
        <pc:chgData name="Ricco Lim" userId="b974b992-a6ce-46a3-bf17-a437f308fc7e" providerId="ADAL" clId="{DFA9D6CC-0D60-41C8-9D67-14905770A46C}" dt="2024-08-13T09:21:28.284" v="0"/>
        <pc:sldMkLst>
          <pc:docMk/>
          <pc:sldMk cId="3305197472" sldId="565"/>
        </pc:sldMkLst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3305197472" sldId="565"/>
            <ac:inkMk id="10" creationId="{53BD3CDD-DDAC-CFFF-388A-C3770109B197}"/>
          </ac:inkMkLst>
        </pc:inkChg>
      </pc:sldChg>
      <pc:sldChg chg="addSp">
        <pc:chgData name="Ricco Lim" userId="b974b992-a6ce-46a3-bf17-a437f308fc7e" providerId="ADAL" clId="{DFA9D6CC-0D60-41C8-9D67-14905770A46C}" dt="2024-08-13T09:21:28.284" v="0"/>
        <pc:sldMkLst>
          <pc:docMk/>
          <pc:sldMk cId="1381939206" sldId="581"/>
        </pc:sldMkLst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3" creationId="{FBAF25D1-3E7E-8448-D4F9-870058745A54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4" creationId="{92DF3E7B-5BE0-1076-BA14-15A842706816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5" creationId="{E7F827F7-D802-99C0-5B4E-626E0E06EA46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6" creationId="{5F79C91C-78B3-8A9C-A3C0-4D48FDC07BCC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7" creationId="{8189C557-9EB6-881F-3D26-1C6AB4BA4DDD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8" creationId="{CDCAF2FA-A6DA-AA96-5601-B5C7DD23F3F8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9" creationId="{714043D2-95A0-2792-5D05-51E43B7F1E45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10" creationId="{AD2830C6-9432-2D13-28F0-4946B0E3DE75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11" creationId="{87949F82-6B2D-AF8B-1856-D364BA868B15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12" creationId="{2199FBF9-DF98-8A7E-3F84-AD711A409E52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13" creationId="{8AA4F5C6-E23C-8B62-8132-FEEA1F4BE318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14" creationId="{D967A8BA-69D3-30AC-53EA-C5851A48FB69}"/>
          </ac:inkMkLst>
        </pc:inkChg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1381939206" sldId="581"/>
            <ac:inkMk id="15" creationId="{81045452-0A80-3728-BCA4-A0968E9257E9}"/>
          </ac:inkMkLst>
        </pc:inkChg>
      </pc:sldChg>
      <pc:sldChg chg="addSp">
        <pc:chgData name="Ricco Lim" userId="b974b992-a6ce-46a3-bf17-a437f308fc7e" providerId="ADAL" clId="{DFA9D6CC-0D60-41C8-9D67-14905770A46C}" dt="2024-08-13T09:21:28.284" v="0"/>
        <pc:sldMkLst>
          <pc:docMk/>
          <pc:sldMk cId="971729424" sldId="582"/>
        </pc:sldMkLst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971729424" sldId="582"/>
            <ac:inkMk id="2" creationId="{7405D5A1-121A-99B3-B4BC-A19E26067C63}"/>
          </ac:inkMkLst>
        </pc:inkChg>
      </pc:sldChg>
      <pc:sldChg chg="addSp">
        <pc:chgData name="Ricco Lim" userId="b974b992-a6ce-46a3-bf17-a437f308fc7e" providerId="ADAL" clId="{DFA9D6CC-0D60-41C8-9D67-14905770A46C}" dt="2024-08-13T09:21:28.284" v="0"/>
        <pc:sldMkLst>
          <pc:docMk/>
          <pc:sldMk cId="3095127243" sldId="583"/>
        </pc:sldMkLst>
        <pc:inkChg chg="add">
          <ac:chgData name="Ricco Lim" userId="b974b992-a6ce-46a3-bf17-a437f308fc7e" providerId="ADAL" clId="{DFA9D6CC-0D60-41C8-9D67-14905770A46C}" dt="2024-08-13T09:21:28.284" v="0"/>
          <ac:inkMkLst>
            <pc:docMk/>
            <pc:sldMk cId="3095127243" sldId="583"/>
            <ac:inkMk id="2" creationId="{5C3CAE66-9D33-E6A6-00F3-6E5E77A940CE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 dirty="0">
                <a:latin typeface="+mn-lt"/>
              </a:rPr>
              <a:t>CS2100 Computer Organisation</a:t>
            </a: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614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8:56:41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25790 9827 43311 0,'9'-47'3840'0,"-2"11"-3072"16,0 0-608-16,-4 18-160 15,2 1-320-15,0-1-80 0,3-9-32 0,9-20 0 0,13-30 224 0,17-29 32 0,18-21 16 0,12-6 0 16,6 10-32-16,-7 3 0 0,-7 7 0 0,1 4 0 15,-1 4 64-15,4 12 0 0,9 9 0 0,-9 14 0 16,-9 4 128-16,-12 12 0 0,-15 9 0 0,-7 8 0 16,-9 5 176-16,-4 4 64 0,-5 0 16 0,1 1 0 15,1 4-256-15</inkml:trace>
  <inkml:trace contextRef="#ctx0" brushRef="#br0" timeOffset="1256.7">27310 7549 38927 0,'-4'-6'848'0,"2"4"176"0,1-2 48 0,-1-1 32 0,1 4-880 0,0 1-224 0,0 0 0 0,-2-3 0 0,-3-1 544 0,-4 2 64 0,-3 2 16 0,-5 0 0 15,-2 6-368-15,-3 7-64 0,-8 4 0 0,0 10-16 0,1 9-176 0,-1 10-192 31,2 6 32-31,3 7 16 0,6-1 0 0,4-1 0 0,1-3 0 0,6-8 0 16,3-6 144-16,6-8 0 16,3-9 0-16,4-4-128 0,2-4-16 0,3-9 0 15,1-5 0-15,4-7 0 0,4-4 144 0,6-11-208 16,9-6 80-16,2-9 128 0,6-6 0 0,-6-4 0 16,-5-6 0-16,-1-7 192 0,-3-10-64 0,-7-7 0 15,-3 5 0-15,-3 1 0 0,-3 2-128 0,-1 0 0 16,-1-1 0-16,-1 2 0 0,-2 3-176 0,1 7-16 15,1 9 0-15,-2 8 0 0,-4 12 192 0,0 9 128 16,-3 9-128-16,-3 8 176 0,0 2 64 0,-1 4 16 0,-1 7 0 0,-1 4 0 16,-2 7-96-16,-3 12-16 0,-3 12 0 0,-2 12 0 15,1 8-144-15,-2 6 0 0,-3 4 0 0,3 0 0 16,5-5 0-16,5-6 0 0,3-6 0 0,4-11 128 16,6-2-128-16,-1-10 0 0,2-4 0 0,1-7 0 15,0-7 0-15,-1-5 0 0,2-5 0 0,0-5 0 16,1-3-256-16,0-6 0 0,2-5 16 0,0-2 0 15,2-8 240-15,1-4 0 0,0-2 0 0,-1-6 160 16,1-3-160-16,-2-4 192 0,0-2-192 0,-2 0 192 16,0-2-192-16,-1-2 160 0,-3 1-160 0,0 2 160 0,-1 5-160 0,-7 4 0 15,-2 10 0-15,-3 10 0 0,-4 8 192 16,-6 8-32-16,-1 3-16 0,-3 8 0 16,-2 8 48-16,0 1 0 0,0 5 0 0,0 5 0 0,0 10-192 0,0 4 0 15,1 6 0-15,2 5 0 0,3 6 0 0,2-2-144 16,5-2 144-16,2-5-160 0,6-8 160 0,3-9-128 15,5-5 128-15,2-7-128 0,3-4 128 0,5-8-128 16,-1-2 128-16,3-10-128 0,1-2-80 0,2-8-16 16,3-8 0-16,3-6 0 0,5-4 224 0,4-6 0 0,7-3 0 0,-2-6 0 15,-1-4 0-15,-7-1 0 0,-3 1-176 0,-7 1 176 16,-5 3-256-16,-2 2 48 0,-3-1 16 0,-1 7 0 16,-3 6 192-16,-1-4 0 15,2-5 0-15,-1-5 0 0,0 1 0 0,-2 4 0 0,-2 4 0 0,-2 2 0 16,-1 7 256-16,-2 3-48 15,-2 3-16-15,0 3 0 0,-1 4-192 0,0 1 0 16,-4 4 0-16,3 0 0 0,-1 3 240 0,-1 1 0 0,2 2 0 0,1 0 0 16,-2 0 48-16,2 2 16 0,-1 1 0 0,-1 0 0 0,-1 4-304 15,1 1 0-15,-2 2 128 0,-2 5-128 16,1 5 0-16,0 7 0 0,-4 10-128 0,0 3 128 0,-1 4 0 0,0 6 0 16,-1 5-128-16,1 1 128 15,2 4 0-15,4 6 0 0,1-3 0 0,4-2 0 16,1-3 0-16,4-5 0 0,0-11 0 0,0-5 0 15,3-5 0-15,-2-9-176 0,0-4 32 0,3-13-18848 47</inkml:trace>
  <inkml:trace contextRef="#ctx0" brushRef="#br0" timeOffset="1366.95">27723 7646 40543 0,'3'0'3600'0,"-2"0"-2880"0,0 0-576 0,1 0-144 15,2 0-384-15,2 0-96 0,5 0-32 0,9-3 0 0,5-1 512 0,6-2 288 16,5 1-32-16,3-2-16 0,3-2 48 0,4-2 16 0,2-5 0 0,9-5 0 16,15 0-304-16</inkml:trace>
  <inkml:trace contextRef="#ctx0" brushRef="#br0" timeOffset="1671.99">28312 6970 41471 0,'2'4'3680'0,"-1"-1"-2944"0,1-1-592 15,-2 2-144-15,0 1 0 0,0-2 0 16,0 4-160-16,-2 4 160 0,1 7 0 0,-3 7-144 0,1 5 144 0,-1 1 0 16,3 1 0-16,-2-7 0 0,2-2 144 0,2-7-144 15,2-4 0-15,-2-3 0 0,1-4 0 0,0-4 0 16,0-2 128-16,-1-4 32 0,3-4 0 0,-1-3 0 15,2-4-32-15,-1-4 0 0,3-4 0 0,1-1 0 16,1-2-128-16,0-1 0 0,2 1 0 0,0 0 0 16,1 0 0-16,2 6 0 0,-3 0 0 0,1 3 0 15,0 6-208-15,-1 0 80 0,0 5 128 0,-1 5-208 16,-3 0-112-16,0 4-32 0,1 0 0 0,-3 6 0 0,2 3 96 16,-2 1 32-16,0 3 0 0,-1 6 0 0,-2 4 352 15,1 7 80-15,-3 3 16 0,0 6-12128 16,0 1-2416-16</inkml:trace>
  <inkml:trace contextRef="#ctx0" brushRef="#br0" timeOffset="1878.62">28323 7293 50687 0,'0'0'4496'0,"1"3"-3600"15,1-3-704-15,0 0-192 0,0 0-1408 0,1 1-320 16,-1-1-64-16,2 2-16 0,2-2 1136 0,4 0 224 0,1-2 64 0,5 1 0 15,3 1 384-15,-1-5 0 0,5 1 0 0,-1 0 0 16,1-2 0-16,4-1 128 16,3 3 0-16,68-15-19280 15</inkml:trace>
  <inkml:trace contextRef="#ctx0" brushRef="#br0" timeOffset="2555.34">29347 7730 43311 0,'-2'-6'3840'0,"1"-1"-3072"0,1 0-608 0,0 3-160 16,4 1-192-16,-2-6-64 15,2-3 0-15,1-12-16 0,5-7-64 0,2-7-16 0,7 2 0 0,-1 3 0 16,0 5 96-16,-1 7 32 0,-2 9 0 0,1 3 0 0,-2 8 224 16,-1 5-144-16,-2 4 144 0,-2 6-128 0,-2 3 128 0,-2 4 0 15,-3 4 0-15,-5 2 0 0,-4 3 0 0,-3 2 176 16,-1 1-48-16,-3-2 0 0,-1 2-128 0,-1-5 0 15,-2 2 0 1,-3-3 0-16,3-4 128 0,0-4 0 0,0-4 0 16,2-7 0-16,1-1 208 0,1-10 48 0,1-3 0 0,2-5 0 0,5-5-208 15,1-9-48-15,5-5 0 0,2-9 0 0,5-3-128 0,3-7 0 0,3-1 0 16,6-7 0-16,3-1 0 16,5-8 0-16,2-1-192 0,3-2 192 15,0-3-464-15,3 8 16 0,-2 10 16 0,4 3 0 0,8 7 432 0,-6 6 0 0,-3 8 0 0,-8 4 0 16,-7 7 0-16,-3 7 0 0,-8 5 0 0,-3 5 0 15,-2 2-240-15,-3 2-16 0,0 6 0 0,-1 3 0 16,-1 1 0-16,1 7-16 0,0 7 0 0,-2 4 0 16,1 7 272-16,-4 8 0 15,1 12 0-15,-3 6 0 0,1 9 0 0,-5 1 192 0,0-2-48 0,0-3-16 16,1-5 112-16,-2-3 16 0,0-3 0 0,2-2 0 16,3-10 0-16,0-5 0 0,1-7 0 0,-1-7 0 0,2-6-416 0,2-6-80 15,-1-11-16-15,0 0 0 0,-2-6 256 0</inkml:trace>
  <inkml:trace contextRef="#ctx0" brushRef="#br0" timeOffset="2704.24">29593 7428 40543 0,'1'-1'3600'0,"-1"1"-2880"32,1 0-576-32,0 1-144 0,2-1-288 0,2 0-96 0,2 0 0 0,8 1-16 15,7-2 144-15,8 2 48 0,6-2 0 0,0 0 0 16,0 0 416-16,1-2 96 0,0-1 16 0,1-4-11888 15,5-1-2368-15</inkml:trace>
  <inkml:trace contextRef="#ctx0" brushRef="#br0" timeOffset="4448.84">27807 8548 43311 0,'-5'-6'3840'0,"4"5"-3072"0,-2-1-608 0,1-1-160 0,2 3-528 0,0 3-144 15,0-3-32-15,0 3 0 0,0 3 512 0,0 8 192 16,-1 5-176-16,1 8 176 0,2 6-304 0,-1 3 48 15,1 6 0-15,0 0 0 0,2-5 256 0,1-5 128 16,0-3-128-16,0-8 192 0,3-6-192 0,-1-4-128 16,0-7 128-16,0-4-208 0,1-7 208 0,0-1 0 15,2-7 0-15,0-4 0 0,0-4 0 0,1-4 0 0,3-4 176 0,-3-3-48 16,1 2 16-16,-2 1 16 0,-1 4 0 0,1 2 0 31,-2 8-160-31,0 5 0 0,1 5 0 0,-3 2 0 16,1 8 0-16,2-1-176 0,-2 5 48 0,3 2 0 0,1 3 0 0,-2 0 0 0,2 3 0 0,0 0 0 15,-1-3 128-15,0 0 0 0,-1 0 0 0,-1-3 0 16,2 0 0-16,-4-5 0 0,1-2 0 0,-4-2 0 16,1-2 0-16,-2-2 176 15,0-2-48-15,0-3 0 0,2-3 0 0,0-3 0 16,-1-2 0-16,1-6 0 0,0 0 32 0,-3-2 0 16,0-2 0-16,0 0 0 0,-1-3-160 0,-1 3 160 0,2-3-160 0,1 3 160 15,4 0-2016-15,1 0-416 0,1 2-80 0,2 1-8464 31,-2 3-1712-31</inkml:trace>
  <inkml:trace contextRef="#ctx0" brushRef="#br0" timeOffset="4734.31">28225 8226 28559 0,'0'0'2544'0,"0"0"-2032"0,0 0-512 0,0 2 0 16,0-2 2640-16,3 3 432 15,-3 3 96-15,1 2 16 16,1 7-2944-16,2 4-592 0,0 6-112 0,-1 2-32 0,2 6 224 0,0 3 32 16,0 2 16-16,-1 3 0 0,3 4 224 0,-2-3 0 15,2 3 144-15,-4 0-144 0,5-2 192 0,-5-2-64 0,2-6-128 0,0-6 192 16,-1-5 32-16,1-6 0 0,-1-3 0 0,-2-6 0 15,3-5 16-15,-4-2 0 0,2-6 0 0,0-3 0 16,0-3 64-16,-1-5 16 0,3-6 0 0,-1-8 0 16,1-2-160-16,0-9-32 0,1-2 0 0,-1 0 0 15,2 0-128-15,1 0 0 0,2 5 144 0,1 1-144 16,-2 3 0-16,3 5 0 0,0 5 0 0,-1 6 0 16,-2 4-192-16,-1 7 32 0,-1 5 16 0,-1 4 0 0,0 4-176 15,0 5-48-15,-1 5 0 0,2 4 0 0,-1 4 368 0,-1 5 0 16,0 6-144-16,0 1 144 15,1-1 176-15,4-1 80 0,0 0 32 0,4-5 0 16,6-4-2864-16,4-10-576 0,5-4-112 0,4-7-6752 16,-5-5-1344-16</inkml:trace>
  <inkml:trace contextRef="#ctx0" brushRef="#br0" timeOffset="5163.37">28789 8599 36863 0,'-9'-145'3264'0,"9"129"-2608"16,0 16-528-16,0 0-128 0,-1-2 1248 0,-3-4 224 15,-2 0 32-15,-4-7 16 0,-3 4-912 0,-1 1-176 16,-2 4-48-16,-3 8 0 0,2 7-512 0,1 8-128 0,1 5 0 15,2 7-16-15,2 5-64 0,4 4-16 0,2 2 0 0,7-2 0 16,5-2 352-16,5-6 0 0,6-5 0 0,2-6 128 16,1-6-128-16,-2-8 0 15,0-2 144-15,-2-7-144 0,0-5 176 0,-2-5-48 0,1-9 0 0,-1-2 0 16,-1-7 0-16,-2-1 0 0,2-7 0 0,1 1 0 16,-1-5-128-16,0 2 0 15,0-2 0-15,-2 2 0 0,2 1 0 0,-4 4 0 0,-3 7 0 0,0 4 0 16,1 7 0-16,-4 9 0 0,-1 4 0 0,0 6 0 0,-1 2-256 15,-1 7-96-15,2 5-16 0,-2 7 0 16,0 7 80-16,1 3 16 0,-2 5 0 0,1 2 0 16,0 2 272-16,2-2 0 0,-1 0 0 0,4-5 0 0,3-1 208 0,1-7 112 15,1-6 0-15,1-9 16 16,1-3-336-16,0-9-240 0,2-6 48 0,1-9 0 31,5-8-2384-31,3-5-480 0,2-5-80 0,-4 0-32 0,-4-1-1712 0,-4 1-352 0,-7-2-64 0,-4 2-16 0,-3-1 6016 0,-3 3 1216 16,0 2 224-16,-1 2 48 0,3 6 2816 15,-2 4 560-15,2 6 128 0,0 5 0 0,0 9-3776 0,1 0-768 16,-2 6-160-16,2 6-32 16,-1 7-960-16,-1 5-256 0,-1 5-32 0,-1-2 0 0,0-3 288 0,-3 7 0 15,-1 9 0-15,-2 8 0 0,0 1 0 0,2-2 272 16,2-1-48-16,9 9-8480 16,5-20-1680-1,12-8-352-15</inkml:trace>
  <inkml:trace contextRef="#ctx0" brushRef="#br0" timeOffset="5285.54">29081 8577 42383 0,'-1'-3'3776'0,"1"1"-3024"0,2-1-608 0,1 3-144 0,-2 3 0 0,2-3-256 0,4-3 64 15,4 2 16-15,7-1-16 0,7-2 0 16,5 2 0-16,4-5 0 0,2 2 192 0,0 2 144 0,-1-3-16 0,-2-1-12368 31,3 1-2480-31</inkml:trace>
  <inkml:trace contextRef="#ctx0" brushRef="#br0" timeOffset="6048.41">1829 7929 37263 0,'16'18'816'0,"7"7"160"0,5 2 48 0,-6-3 32 0,-5-8-848 0,-4-2-208 0,0 2 0 0,17 19 0 0,17 20 0 0,12 10-160 0,2-2 32 0,-6-11 0 31,4-10-800-31,-3-6-160 0,1-8-16 0,-5-14-16 0</inkml:trace>
  <inkml:trace contextRef="#ctx0" brushRef="#br0" timeOffset="6240.81">2175 7841 43311 0,'-6'12'960'0,"-1"2"192"0,2-3 32 0,0 0 32 0,1 2-976 0,-6 8-240 0,-7 16 0 0,-15 26 0 16,-13 25-160-16,-2 4-80 0,8-8-16 0,37 29 0 31,21-33-128-31,8-36-48 16,4-29 0-16,6-25-17984 0</inkml:trace>
  <inkml:trace contextRef="#ctx0" brushRef="#br0" timeOffset="7525.54">4334 7620 43823 0,'-2'0'960'0,"1"-2"208"0,-1 2 48 0,2-2 0 0,-1 2-960 0,0-4-256 0,0-2 0 0,-3-9 0 0,0-8-208 0,-1-11-96 16,3-10-16-16,-3-12 0 15,4-7-64-15,-1-5-32 0,2-2 0 0,0-2 0 0,0 5 224 0,2 7 64 0,0 0 0 0,-1 11 0 32,3 4 128-32,-3 14 0 0,0 10 128 0,-2 6-128 0,2 9 0 0,-1 4 128 0,0 4-128 0,2 1 0 15,0 3 0-15,1 1-128 0,2 2 0 0,1 2 0 31,5 3-624-31,2 5-112 0,5 6-32 0,5 5 0 0,7 6 720 0,1 7 176 16,1 8 0-16,1 3 0 0,2 1 0 0,-4-1 256 0,-8-2-64 0,-2-5-16 16,-6-8-48-16,-1-3 0 0,-4-6 0 0,-3-5 0 15,2-3-256-15,-3-2-64 16,-1-5-16-16,-2-3-11072 0,-1-3-2224 0</inkml:trace>
  <inkml:trace contextRef="#ctx0" brushRef="#br0" timeOffset="7684.23">4295 7442 37775 0,'1'0'832'0,"0"-2"160"0,0 2 32 0,2-2 64 16,2-2-880-16,0-1-208 0,5-2 0 0,11-8 0 0,12-6-400 0,9-9-128 0,3-6-32 0,0-1 0 0,2-7 864 0,-7-1 160 0,-7 2 48 0,16-50-7744 47,-11 14-1552-47,-6 7-304 15</inkml:trace>
  <inkml:trace contextRef="#ctx0" brushRef="#br0" timeOffset="7830.37">4768 6792 41471 0,'2'0'3680'0,"-2"0"-2944"0,0 0-592 0,0 3-144 15,0 4-608-15,0 7-160 0,0 11-16 0,0 12-16 16,1 16 400-16,0 11 80 0,3 5 0 0,-1 1 16 16,4-4 448-16,-1-4 96 0,0-7 16 0,0-10 0 15,0-9-256-15,-1-5 0 0,1-7 0 0,6-2-7568 31,-5-13-1520-31,-3-13-320 0</inkml:trace>
  <inkml:trace contextRef="#ctx0" brushRef="#br0" timeOffset="8101.17">4756 6795 37087 0,'1'-6'816'0,"-1"6"160"0,0 0 48 0,0-2 16 0,3-4-832 0,-1-1-208 0,2-8 0 0,4 0 0 0,4-3-960 0,2 3-224 15,4 2-48-15,2 5-16 16,1 5 144-16,2 6 16 0,3 5 16 0,0 5 0 0,0 2 1328 0,-4 6 272 0,-4 1 48 0,-6 5 16 15,-2 5 96-15,-4 2 16 0,-5 1 0 0,-1 0 0 16,-2 0-400-16,-6-4-80 0,-2 5-16 0,-6-6 0 16,-3 0 688-16,-4-3 128 0,4-8 16 0,-1-2 16 15,1-4 192-15,3-5 32 0,2-2 16 0,5-3 0 16,1-2-368-16,3-2-80 0,3-2-16 0,1 1 0 16,2 1-832-16,1-2 0 0,2 3 0 0,0-2-192 15,2-1-512 1,2 2-96-16,4-1-32 0,4-1 0 0,10 2 96 0,5-4 16 0,9 1 0 15,4-4 0-15,-1 1 512 0,-2-1 208 0,-7 1-176 0,-1-1 176 16,-4-2-144-16,0-1 144 0,-3-3-128 0,1-3-11520 16,0-4-2288-16</inkml:trace>
  <inkml:trace contextRef="#ctx0" brushRef="#br0" timeOffset="8269.52">5304 6606 42383 0,'0'8'3776'0,"0"-2"-3024"15,0 3-608-15,1-1-144 16,0 0-288-16,0 10-96 0,1 9 0 0,0 18-16 0,4 12 32 0,1 4 16 0,0-2 0 0,3-3 0 16,2-2 352-16,1-9 288 0,1-7-48 0,11-11-8160 31,-4-20-1616-31,-1-22-336 16</inkml:trace>
  <inkml:trace contextRef="#ctx0" brushRef="#br0" timeOffset="8537.52">5296 6620 43311 0,'0'0'3840'0,"-1"0"-3072"16,1 0-608-16,-1 3-160 0,1-3 256 0,0 4 0 0,0 4 16 0,2 5 0 16,3 3-1424-16,3 5-272 0,3 5-64 0,4-4-16 15,3 1 784-15,3-1 144 0,5-5 48 0,5-5 0 0,4-3 256 0,-4-9 48 16,0-3 16-16,-5-8 0 0,-5 1 208 0,-3-4-176 16,-3-8 176-16,0-2-160 15,-4-3 544-15,-2-3 128 0,-5-4 0 0,-2 2 16 0,-2 1-288 0,1 1-64 16,-4-3-16-16,2 4 0 0,0 6-160 0,0 2 0 15,2 9 0-15,-2 3 0 16,2 4 0-16,-1 4 0 0,1 7 0 0,2 1 0 0,-2-4 416 0,1 6 48 16,2 2 16-16,0 1 0 15,2 7-944-15,3 2-192 0,1 4-48 16,2 7 0-16,2 5 528 0,0 5 176 0,2 6 0 0,2 7-144 0,0 2 576 0,3-1 112 0,4 5 32 0,4 5-12032 16,6 4-2384-1</inkml:trace>
  <inkml:trace contextRef="#ctx0" brushRef="#br0" timeOffset="12561.89">29878 8373 42383 0,'0'-4'3776'0,"0"2"-3024"0,0-1-608 0,0 3-144 15,0 3-192-15,2-3-64 0,-4-3 0 0,2 2-16 16,-1-2 416-16,1 3 96 0,0 3 16 0,0-3 0 31,0 0-576-31,1 27-128 0,-1-8 0 0,0 4-16 0,0 8 224 0,2 2 48 0,0 7 16 0,1 1 0 16,0 0 448-16,-1-1 96 0,1-2 16 0,-2-6 0 16,2-5-208-16,1-6-48 0,-2-5 0 0,1-7 0 0,-1-6 0 0,1-3 0 15,-1-1 0-15,1-7 0 0,0-1-128 0,2-4 0 16,0-5 0-16,1-3 0 0,-2-3 0 0,3-3 0 15,3-2 0-15,0-5 0 0,4-3 0 0,-1 1 0 16,5 0 0-16,0 3 0 0,5 6-176 0,-5 6 48 16,1 6 0-16,-3 4 0 0,-1 7 128 0,-3 4-192 15,-1 2 192-15,0 5-192 0,-1-1 48 0,0 6 0 16,-1 1 0-16,-2 4 0 16,-1 1-304-16,0 1-48 0,-2 5-16 0,0-1 0 0,-2 2 640 0,2-2 112 15,-2 4 16-15,2-2 16 0,2 0-112 0,4-2-32 0,6-2 0 0,0-11 0 16,5-2-128-16</inkml:trace>
  <inkml:trace contextRef="#ctx0" brushRef="#br0" timeOffset="12881.43">30560 8333 40543 0,'-4'-5'3600'0,"-1"2"-2880"0,3 0-576 0,-2 3-144 16,3 0 736-16,-1 0 112 0,-2 0 32 0,-4-1 0 15,-2 1-320-15,-2 4-64 0,-3 4-16 0,-1 5 0 0,0 5-336 0,-3 3-144 16,2 5 128-16,1 1-128 15,0 2 0-15,1 3 0 0,3 1-224 0,-1-2 80 0,7 1-64 16,1-7-16-16,3-4 0 0,3-4 0 16,3-4-176-16,-1-4-48 0,5-3 0 0,-2-6 0 15,3-3-192-15,0 0-64 0,1-6 0 0,1-6 0 0,3-2 464 0,0-4 96 16,1-2 16-16,-1-3 0 0,1-2 128 16,0 1 256-16,0-3-64 0,-4 5-16 0,3 2-176 0,-6 4 0 15,1 4 0-15,-4 9 0 0,1 0 0 0,-3 6 0 16,-2 0-144-16,-1 4 144 0,0 2-128 0,0-2 128 15,-1 4-192-15,1 5 192 0,-2 0 0 0,0 3 128 16,1 2 0-16,-2-2 16 0,1 1 112 0,0 2 32 16,1-2 0-16,6 4-8352 31,4-15-1680-31,7-6-336 0</inkml:trace>
  <inkml:trace contextRef="#ctx0" brushRef="#br0" timeOffset="13136.53">30707 8315 39615 0,'-5'22'3520'0,"0"-4"-2816"0,1-3-560 0,4-7-144 0,0-1 224 0,-1 6 16 16,-1 13 0-16,-5 9 0 15,1 14-240-15,1 3-128 0,-1-4 128 0,2-6-208 16,4-11 208-16,0-8 128 0,2-7 0 0,0-8-128 0,2-2 0 0,1-9 0 16,-2 1 0-16,1-4 0 0,2-4 256 0,1-4-16 15,0-2 0-15,2-5 0 0,-1-4-240 0,0-1 0 16,0-2 0-16,1-5 0 15,2 3 0-15,0-3 128 0,4 0-128 0,-1 3 0 0,1 2 0 0,-2 5 0 0,0 2 0 0,-2 8 0 16,-1 1 0-16,-1 6 0 0,-1 1 0 0,12 7-8128 47,-4 5-1680-47,-4-4-336 0</inkml:trace>
  <inkml:trace contextRef="#ctx0" brushRef="#br0" timeOffset="13482.72">31010 8336 39615 0,'-3'0'3520'0,"3"-3"-2816"0,0 3-560 0,0 0-144 15,-1 0 832-15,0-3 144 0,-4 0 32 0,0-2 0 16,-1 4-496-16,-2 1-112 0,2 6-16 0,-4 0 0 16,2 9-256-16,-2 4-128 0,-1 4 128 0,-2 4-128 15,1 8 0-15,-2 1-256 0,2 3 48 0,2 2 0 0,1-4 208 0,5-1-192 16,1-6 192-16,3-3-192 0,0-6 0 0,4-6 16 16,-1-5 0-16,0-5 0 0,2-4 176 0,1-5 0 15,1-2 0-15,1-9-128 0,2-3-128 0,0-8 0 31,3-5-16-31,1-5 0 0,1-4 272 0,1-7 128 16,-4 0-128-16,2-6 192 0,-2-7-192 0,-1-1 0 0,-2-5 0 0,1 6 0 16,-3-3 0-16,3 7 128 0,-1 5-128 0,1 7 0 15,1 7 0-15,-3 10 0 0,1 9 0 16,-5 10 0-16,-2 6 0 0,-3 6 0 0,0 0-160 0,-4 5 160 16,1 5 256-16,-2 4 128 0,-1 6 16 0,-1 4 16 15,-2 1-416-15,2 5-192 0,-2 5 0 0,-1 7 16 16,1 5 176-16,1-1 0 0,2 2 0 0,-1-1-128 15,1-3 352-15,3-4 80 0,2 0 16 0,13 13-8928 32,2-17-1776-32,1-17-368 0</inkml:trace>
  <inkml:trace contextRef="#ctx0" brushRef="#br0" timeOffset="13939.11">31446 8327 31327 0,'-6'-9'2784'0,"3"6"-2224"0,0 0-560 0,2 3 0 0,1 0 1920 0,0 0 288 16,-4 0 48-16,0-5 16 0,-1 2-1280 0,0-1-256 0,-1 1-48 15,3 1-16-15,0 4-480 0,-1 5-192 0,2-1 176 0,-2 9-176 16,2 3-144-16,-4 8-128 0,-1 1-32 0,0 8 0 16,-3 3 304-16,-1-2 128 15,2-5-128-15,-2 1 192 0,3 2-192 0,0-3 144 0,2-6-144 16,1-3 128-16,4-9-128 0,2-4 128 0,0-4-128 0,3-4 128 15,2-2-128-15,3-7 0 0,-1-2 0 0,4-2-176 16,1-5 176-16,1-2-128 16,1-2 128-16,1-4-128 0,0-2 128 0,0 0 0 0,2-3 160 0,-2 3-160 15,-1 2 0-15,0 4 0 0,-4 4 0 0,-2 7 0 0,0 1 0 16,-3 9 0-16,-4 2 0 0,1 6 0 0,-1 5 0 0,-2 4 0 16,0 0 0-16,0 4 0 15,-1 2 0-15,0-2 0 0,-1 2 0 0,2-2 0 16,-1 0 0-16,1-6 128 0,1 1-128 0,1-7 0 15,0-1 0-15,2-4 0 0,-2-4 0 0,2-4 0 16,0 0-144-16,2-4 144 0,0-3 0 0,2-1-144 16,1-7 144-16,4-2 0 0,-2-2 0 0,1-7 128 0,1-1-128 0,-1-5 128 15,2-4-128-15,-1 5 128 16,5-4-128-16,-2 5 128 0,2 4-128 0,-2 5 128 0,-2 5-128 0,-1 8 0 0,-1 3-128 16,14 8-8192-1,-3 1-1648 1,-1 1-320-1</inkml:trace>
  <inkml:trace contextRef="#ctx0" brushRef="#br0" timeOffset="14600.77">32018 8273 33167 0,'0'-3'2944'0,"0"3"-2352"0,0 0-464 0,0 0-128 0,0 0 1520 0,0 0 272 0,-2 0 64 0,1 0 16 16,-1 3-1040-16,-1 0-192 0,-2 6-64 0,-3 1 0 16,-1 7-320-16,-3 7-80 0,-2 0-16 0,0 4 0 15,0 5-160-15,-2-1 0 0,-1 3 0 0,5-2 0 16,1-1 0-16,4-7 0 0,3-1 0 0,1-6 0 0,5-3 0 15,-1-5 0 1,4-3 0-16,1-5 0 0,1-4-240 0,5-3 32 16,0-5 0-16,1-4 0 0,5-7 208 0,0-4 0 0,1-1 0 0,1-1 0 15,-1-7 0-15,2 1 0 0,-1 1 0 0,1 3 0 0,3 0 0 0,-2 8 0 16,-3 2 0 0,-2 7 0-16,-2 4 0 0,-7 7 0 0,-1 2 0 0,-6 8 0 15,-1 2 0-15,-4 5-224 0,-2 4 32 0,-1 2 16 16,-2 4 176-16,-2-1 192 0,-2 2-32 0,1 0-16 15,0 1-144-15,-1-1 192 0,3-4-192 0,4-2 192 16,1-2-192-16,5-7 0 0,1-6 0 0,6-1 128 16,4-5-576-16,1-6-128 0,5-3-32 0,6-4 0 15,5-3-672-15,2-3-144 0,-2-1-32 0,-2 1 0 0,0 1 1248 0,-1 0 208 0,-4-3 0 0,-2 0 192 16,-5 2 512-16,0 2 96 16,-3 2 32-16,-1 0 0 0,-1 5-320 0,-4 4-64 15,-2 4-16-15,0 2 0 0,-3 3-432 0,0 5 0 16,-1 4 0-16,-4 0-176 0,0 7 304 15,-3 2 48-15,0 3 16 0,-5 0 0 0,0 6 0 0,-3 0 0 16,-3 1 0-16,0-2 0 0,2-2-192 0,0-2 0 16,3-4 0-16,2-6 128 0,4-3-128 0,5-5 0 15,0-5 144-15,4-4-144 0,3-1 0 0,1-3 0 16,3-3 0-16,1-3 128 0,5-3-128 0,1-1 176 16,1-3-176-16,1 0 192 0,1 0-192 0,-1-3 0 15,3 2 0-15,-3 4 128 0,2-1-128 0,-2 4 0 16,0 2 0-16,0 1 0 0,-2 4 0 0,0 1 0 0,-1 1 0 15,1 1 0-15,-2-3-160 0,3-1 160 0,0 0 0 0,3 0-144 16,-1-2 144-16,0-2 0 0,-1 1 0 0,-1-3 0 16,0-1 0-16,-3 1 0 15,-5-2 0-15,-3 3 0 0,-4 0 160 0,-3 1-32 0,-4 1-128 0,-3 2 192 16,-1 5 224-16,-1 0 32 0,-2 3 16 0,-4 8 0 16,-1 4-96-16,-2 4-32 0,2 4 0 0,-1 4 0 15,3 4-336-15,1 1 0 0,1 0 0 0,2 3 0 16,3-2 0-16,5 1 0 0,2-2 0 0,5-2 128 0,4 1-128 0,2-4-192 15,2 0 64-15,0-6 0 16,3-3-272-16,-1-2-48 0,1-5-16 0</inkml:trace>
  <inkml:trace contextRef="#ctx0" brushRef="#br0" timeOffset="15299.59">27570 9826 43311 0,'-8'0'3840'0,"2"0"-3072"0,1 0-608 16,5 0-160-16,-1 0-160 0,0 0-64 0,-4-3-16 0,0 3 0 15,0-2 112-15,0 1 128 0,5-2-208 0,6 0 80 16,5 0-256-16,5-3-32 0,7 0-16 0,5-1 0 0,7-1 432 0,0-1 0 16,-2-1 0-16,-4-2 0 0,-3 1 0 0,-3-2 0 15,-6 1 0-15,-2 0 0 0,-5 3 0 0,-2-3 128 16,-2-2 0-16,-2 4 0 16,-4-2 96-16,-1 3 32 0,-3-2 0 0,-1 4 0 15,-3 0-32-15,-2 2 0 0,-3 3 0 0,-3 2 0 16,-1 5-48-16,-3-1-16 0,-2 7 0 0,-4 4 0 15,-3 6-160-15,-1 3 0 0,0 6 0 0,3 3 0 0,2 1 0 16,5 2-176-16,5-5 48 0,2-2 0 0,5-1 128 16,5-5 0-16,3-4-144 0,1-5 144 0,6-1-160 15,3-7 160-15,4 0-208 0,3-6 80 0,5 0-64 0,9-6-16 16,6-5 0-16,0-3 0 0,2-3 208 0,-1-7 0 16,-1-4 0-16,-1-4-144 0,-1-5 144 0,-2 1 192 15,-4-2-32-15,-5 3-16 0,0 0-144 0,-4 4 0 16,-4 7 0-16,-3 3 0 0,-2 8 0 0,-3 2 0 15,-2 7 0-15,-4 2 0 0,-3 2 0 0,1 0 0 16,0 4 0-16,1 1 0 0,2 1 0 0,-1 2 0 16,2 5 0-16,3-1 0 0,2 5 0 0,3 3 0 0,5 0 0 0,4 1 0 15,5 1 0-15,1-2 0 0,-1 1 0 0,0-2 0 16,1-3 0-16,-2-3 192 0,-3 0-32 0,-1-3 0 16,-3-4-336-16,0-1-64 0,0-8-16 0,-3-3 0 15,-5 1 256-15</inkml:trace>
  <inkml:trace contextRef="#ctx0" brushRef="#br0" timeOffset="15468.48">28361 9482 43311 0,'-7'6'3840'0,"1"0"-3072"0,-2 1-608 0,2-2-160 0,-2 2 256 0,-4 8 0 16,-14 6 16-16,-12 15 0 0,-14 18-272 0,-5 9 0 15,5 0 128-15,6-7-128 0,10-9 0 0,12-11 0 16,6-5 0-16,18-16-8704 31,5-12-1808-31,8-11-368 0</inkml:trace>
  <inkml:trace contextRef="#ctx0" brushRef="#br0" timeOffset="15644.58">28463 9436 41471 0,'-3'7'3680'0,"2"-1"-2944"0,0 0-592 0,1 0-144 15,-2 0 0-15,1 4 0 16,-3 11 0-16,-2 11 0 0,1 14 0 0,-3 15 128 0,1 7 32 0,0-2 0 16,3-2-160-16,-1-10 0 0,4-6 0 0,0-6-176 31,3-11-240-31,1-7-48 0,2-11-16 0,1-4-11568 0,0-7-2320 0</inkml:trace>
  <inkml:trace contextRef="#ctx0" brushRef="#br0" timeOffset="16345.25">28443 9483 40543 0,'0'-6'3600'0,"0"2"-2880"0,1 2-576 0,0 1-144 16,-1 1-272-16,3-5-96 0,0-3-16 0,4 0 0 0,1-6 192 0,3 4 48 15,5 4 0-15,2 4 0 0,-1 4 144 0,2 4 0 16,-1 3 0-16,-1 3 0 0,-2 3 192 0,-2 1 0 16,-6 1 16-16,-6 2 0 0,-2 2 192 0,-4 3 48 0,-6-2 0 15,-3 1 0-15,-2 1-176 0,-2-2-16 16,-2-1-16-16,0-4 0 15,4-2-16-15,-2-5 0 0,-1-1 0 0,4-7 0 0,-1-1 32 0,5-2 16 0,2-5 0 0,3 0 0 16,5-5-272-16,2-2-304 0,4-5 64 0,3 1 16 31,5-5-928-31,2 4-176 0,2-1-32 0,28-14-16 32,-4 12-2768-32,-10 6-544 0,-7 4-112 0,-4 5-32 15,-6 3 3680-15,-2 2 720 0,-3 1 160 0,-2 1 16 0,1 1 3584 0,0-1 704 16,1 1 128-16,1 0 48 0,1 0-3248 0,-1-2-640 15,2 0-128-15,-1-1-16 0,3-2-176 0,-2 0 0 0,3 0 144 0,0-6-144 0,-2 0 288 16,1-3-16-16,-2-2 0 0,1-2 0 16,-3 1 288-16,1-4 48 0,-4 2 16 0,-2 0 0 0,1 0-176 0,-3 5-48 31,-2-2 0-31,-2 7 0 0,0 1 96 0,-3 0 16 16,-2 4 0-16,-2 4 0 0,0 4 224 0,-6 0 48 0,-2 8 16 0,-4 3 0 0,-1 4-528 0,-5 4-96 15,-2 4-32 1,-3 1 0-16,2 3-144 0,2 1-144 0,4-4 144 0,2 3-208 15,7-3 80-15,3-2 128 0,4-1-208 0,4-3 80 16,3-1-16-16,5-2 0 0,1-5 0 0,7-1 0 16,3-4-80-16,7-5-16 0,8-2 0 0,5-4 0 0,-3-6-16 0,3-4-16 15,0-3 0-15,-3-6 0 16,-2-6-240 0,1-2-32-16,-1-5-16 0,-2-2 0 0,-2 1-1680 15,-2 0-320-15,-3 1-80 0,-2 3-16 0,0-1 1856 0,-7 1 368 0,0 4 80 16,-7 2 16-16,-1 2 720 0,-4 2 160 0,-1 0 32 0,-4 5 0 15,0 1 1328-15,-2 1 272 0,-1 6 48 0,-3 3 16 16,1 3-848-16,-1 3-176 0,1 4-16 0,-3 4-16 0,3 4-672 16,-3 0-128-16,1 5-16 0,1 3-16 0,4-2-352 15,-2 3 0-15,0 3-160 0,2 0 160 0,1 2-176 0,1-1 176 16,3-1-160-16,1 0 160 0,0-2-208 0,3-4 48 16,1 0 16-16,3-5 0 0,0-1-16 0,3-4 0 15,2-5 0-15,2-2 0 0,1-1 160 0,2-7-128 16,4-5 128-16,4-6-128 0,1-6-96 0,3-3-16 15,5-6 0-15,20-31-8208 32,-7 1-1664-32,-11 3-320 0</inkml:trace>
  <inkml:trace contextRef="#ctx0" brushRef="#br0" timeOffset="16487.16">29347 9205 43311 0,'0'3'3840'0,"0"-3"-3072"0,1 0-608 0,-2 3-160 0,-1 2 256 0,-1 8 32 0,-3 8 0 0,-4 12 0 15,0 9-288-15,-3 4 0 0,1 5 0 0,1-3-144 16,3-3 144-16,2-2 0 0,0-4 160 0,1-3-160 15,3-6 0-15,-1-6 0 0,2 0 0 0,6-6-8736 32,0-18-1760-17,4-12-368-15</inkml:trace>
  <inkml:trace contextRef="#ctx0" brushRef="#br0" timeOffset="16616.38">29164 9528 41471 0,'0'0'3680'0,"0"0"-2944"0,0 0-592 0,-2 0-144 0,2-3 416 0,-1 0 48 15,-1 0 16-15,2 2 0 0,5-2-480 0,2 0-192 16,8 0 16-16,6 1 0 15,2-2 176-15,2 2 0 0,4-2-144 0,19-16-8272 32,-2-2-1648-32,-7 1-336 0</inkml:trace>
  <inkml:trace contextRef="#ctx0" brushRef="#br0" timeOffset="16882.13">29479 9292 43311 0,'-4'0'3840'0,"3"3"-3072"0,0-3-608 0,0 3-160 15,1-2 640-15,-7 4 80 0,0 4 32 0,-4 3 0 16,0 4-624-16,-2-1-128 0,6 0 0 15,1 1 0-15,5-3-240 0,1-3 16 0,2 2 0 0,4 0 0 16,4-6 32-16,1 3 16 16,3-3 0-16,2 0 0 0,4 3 176 0,1-3 224 0,1 0-48 0,1 3-16 15,2-3-160-15,-3 3 0 0,-2 0-160 0,1 4 160 16,-5-7 0-16,-3 3 0 0,-3-1 0 0,-5 1 0 0,-3-2 0 16,-3 2 0-16,-5-4 0 0,-4 1 0 15,-3 0 480-15,-5-2 32 0,-3 2 16 0,-2-1 0 0,1 1 240 0,0-2 32 16,1-1 16-16,0 0 0 0,2-3-560 15,2 0-128-15,2-2 0 0,3-2-128 0,1 0 0 0,3-1-144 16,3 3-16-16,15-8-9696 31,8 0-1920-15,8-1-400-16</inkml:trace>
  <inkml:trace contextRef="#ctx0" brushRef="#br0" timeOffset="17378.68">30628 9681 39615 0,'-8'-2'3520'0,"1"-1"-2816"0,4 0-560 0,1-1-144 16,1 1 832-16,1 0 144 0,-4-4 32 0,-1-4 0 0,1-1-864 0,-2-7-144 15,5 0 0-15,2 0 0 0,2 2-144 0,2 3 144 16,2-1 0-16,3 3 0 0,1 3-176 0,1 1 176 16,2 1-160-16,2 4 160 15,1 0-176-15,1 7 176 16,-2 1-192-16,-1 1 192 0,-3 6-256 0,-1 3 48 16,-3 4 16-16,-3 2 0 0,-4 2 192 0,-2 0 0 15,-7 3 144-15,-3 1-144 0,-4-2 192 0,-3-2-48 0,-3 2-16 0,-2-7 0 16,2 0 32-16,3-4 0 0,0-6 0 15,4-1 0-15,1-5 48 0,2-2 16 0,1-4 0 0,2-2 0 16,1-3 32-16,4-3 16 0,0-6 0 0,4-4 0 16,1-5-272-16,4-5 0 0,4-5 0 0,3-5 0 31,8 0-496-31,9-1 0 0,10-2 0 0,2 6 0 0,-2 4 256 0,0 1 48 0,-4 3 16 0,-1 2 0 16,-7 1 176-16,-3 7 0 0,-3 3 0 0,-4 5-128 15,-3 5 128-15,-5 3-128 0,-1 4 128 0,-3 4-128 16,-1 8 128-16,-3 4 0 0,1 4 0 0,-2 6 0 15,0 4 0-15,-1 2 0 0,0 5 0 0,-2 2 0 16,-2-1 0-16,-1 2 224 0,0 0-48 0,0 1-16 0,-2-4-160 0,0-3 0 16,-1-3 0-16,2-3 0 0,-1-2 176 0,-1-4-48 15,3-4-128-15,-1-5-12544 16,1-2-2608-16</inkml:trace>
  <inkml:trace contextRef="#ctx0" brushRef="#br0" timeOffset="17517.3">30894 9570 40543 0,'2'-3'3600'0,"-1"3"-2880"0,3 0-576 0,-3-1-144 0,2 1 0 0,0 0-224 16,2-2 48-16,3 2 16 0,3-5 160 0,6 1 0 0,2-2 0 0,3 2 0 15,3-2 0-15,1 4 176 0,0-3-176 16,-3 1 192-16,-5 0-192 0</inkml:trace>
  <inkml:trace contextRef="#ctx0" brushRef="#br0" timeOffset="18049.72">27981 10830 41471 0,'-2'-2'3680'0,"-2"-2"-2944"0,1 1-592 0,0 3-144 15,-1 0 736-15,2 0 112 0,-3 0 32 0,-6-2 0 16,-8 1-112-16,-4 1 0 0,-7 3-16 0,-3 6 0 15,-6 1-480-15,-4 4-80 0,-4 4-32 0,4 1 0 16,3-3-160-16,8 1 0 0,5 0 0 0,6-4 128 16,7-1-128-16,6-6 0 0,4-1 0 0,1-1-176 15,6-2-96-15,1-2-32 0,2 0 0 0,5 0 0 16,4 0-208-16,6 0-64 0,5-2 0 16,6-1 0-16,5 1 400 0,1 1 176 15,-2-2-160-15,-4 3 160 0,-2 0 0 0,1 0 0 16,-3 3 0-16,0 3 0 0,-4-2 0 0,-3 4 0 0,-3 1 0 0,-6 1 0 0,-2 2 0 0,-4 2 0 15,-3-2 0-15,-3-2 0 16,-4 1 0-16,-1 2 240 0,-4-1-32 16,-2 0 0-16,-1-1 112 0,-4 2 32 0,-2-3 0 0,-1 1 0 15,-2-3-48-15,-4 2-16 0,-2-5 0 0,-2-1 0 16,-2 0-160-16,-1-2-128 0,-4-2 192 0,3-2-192 16,7-2 0-16,5 2-304 0,7-1 48 0,8-1-13744 0,9-2-2736 0</inkml:trace>
  <inkml:trace contextRef="#ctx0" brushRef="#br0" timeOffset="18517.57">28069 10981 42383 0,'-2'-5'3776'0,"-1"1"-3024"0,2 1-608 0,1 0-144 16,0-1 224-16,0-1 16 0,0-4 0 0,1-4 0 0,3-8-240 0,2-2 0 15,4 2 0-15,2 0 0 0,6 6 0 0,5 2-160 16,2 1 32-16,2 6 0 0,3 3 0 0,-3 3 0 15,-1 3 0-15,0 3 0 0,-2 4 128 0,-5 4 176 16,-3 2-48-16,-1 5 0 0,-5 0-128 0,-2 2-224 16,-3 2 48-16,-7-2 16 0,-1 2 160 0,-5-1-128 15,-2 0 128-15,-3 0-128 0,-2-2 256 0,-6 2 64 16,-5-3 16-16,-4-3 0 0,-3-1 256 0,-3-4 48 16,-1-4 16-16,1-3 0 0,9-6-16 0,3-3 0 15,6-5 0-15,3-2 0 0,4-8-512 0,3 2 0 16,5-5-240-16,1-2 80 0,7-1-64 0,3 0-16 0,7-4 0 0,4 1 0 15,7 0-80-15,9-3-32 0,9-1 0 0,1-1 0 16,-1 1 352-16,0-5 0 0,-1-3-144 0,-3-3 144 16,-3 2-160-16,-5 1 32 0,-4 3 0 0,-2 2 0 15,-5 5 128-15,-1 1-128 0,-4 4 128 0,-6 4-128 16,-1 4 128-16,-6 1 0 0,0 6 128 0,-3 3-128 16,-1 2 0-16,-1 2 144 0,-1 2-144 0,0 4 0 15,1 1 320-15,-2 2-64 0,2 7 0 0,-1 2 0 16,1 5-256-16,-1 4-176 0,1 10 32 0,2 10 0 0,0 7 144 0,2 7-192 15,1 2 192-15,0-1-192 16,4 1 192-16,-4-4 144 0,1-6-16 0,-2-8-128 0,1-5 128 0,-3-9-128 16,0-6 0-16,-4-2-8640 31,-2-17-1760-31,-3-12-352 16</inkml:trace>
  <inkml:trace contextRef="#ctx0" brushRef="#br0" timeOffset="18644.31">28437 10855 43311 0,'-2'-1'3840'0,"1"1"-3072"0,2 0-608 0,1 0-160 0,-1 0 224 0,0 1 16 0,0-1 0 0,4 2 0 32,1-1-560-32,4 4-96 0,4-2-32 0,2 1 0 0,7-1 448 0,3 0-160 0,4-3 160 0,2-3 0 15,8 0 0-15,-3-4 272 0,1-1-16 0,-3-8-12960 16,-2-5-2592-16</inkml:trace>
  <inkml:trace contextRef="#ctx0" brushRef="#br0" timeOffset="18818.02">28967 10463 41471 0,'-1'11'3680'0,"-2"1"-2944"0,3-2-592 0,-1-1-144 0,1 2 304 0,-1 7 16 15,-2 7 16-15,-2 26 0 0,-1 18-208 0,-2 10-128 16,3 2 160-16,0-8-160 0,0-10 0 0,4-9 128 16,1-6-128-16,0-11 0 0,0-4 0 0,0-11-256 15,1-5 48-15,-1-8-12432 16,1-7-2480-16</inkml:trace>
  <inkml:trace contextRef="#ctx0" brushRef="#br0" timeOffset="18950.91">28830 10857 43311 0,'1'0'3840'0,"0"1"-3072"0,-1-1-608 0,2 0-160 0,0 2-160 0,2-4-64 0,1 2-16 0,5-1 0 16,3-1 240-16,3-2 0 0,3-1 0 0,2-2-144 15,1-1 144-15,2-2 176 16,0 1-48-16,2 0-12736 15,3-4-2560-15</inkml:trace>
  <inkml:trace contextRef="#ctx0" brushRef="#br0" timeOffset="19498.71">29379 10819 37775 0,'-5'-7'3360'0,"4"2"-2688"0,1 3-544 0,0 2-128 16,0-1 1024-16,0 0 160 0,-2-4 32 0,0-3 16 16,-2 0-848-16,1 2-192 0,0 3-16 0,-1 3-16 15,3 4 288-15,-3 7 48 0,2 8 16 0,-2 5 0 16,2 8-512-16,-2 2-192 0,3 2 16 0,0 0 0 16,3-1 176-16,3-4 0 0,2-1 0 0,1-9 0 0,2-5-304 15,0-5-16-15,3-1-16 0,0-7 0 0,0-6 160 0,2-6 48 16,1-3 0-16,1-4 0 0,-1-7 128 0,2-7 0 15,0-4 0-15,-2-1 0 0,3 1 0 0,-4 5 0 16,2 1 160-16,-2 6-160 0,-1 2 128 0,-2 7-128 16,-1 4 0-16,-1 3 0 0,-1 6 128 0,-1 4-128 15,1 4 0-15,-2 2 0 0,4 4 0 0,-2 1 0 16,0 1 0-16,-2-2-160 0,-1 1 160 0,2-5 0 16,-5 1 0-16,1-3 128 0,0-1-128 0,0-3 0 0,-3-4 0 15,-1 0 0-15,2 0 0 0,0-4 0 0,-2-2 0 16,0-3 0-16,2-3 144 0,1-3-144 0,-1-6 192 0,0-2-192 15,2-5 0-15,-1-1 0 0,-1-2 0 16,1-3 0-16,3 1 144 0,0 3-144 0,1 3 0 0,2 4 144 31,3 4-544-31,1 2-112 0,4 3-32 0,-1 6-11968 0,0 1-2400 0</inkml:trace>
  <inkml:trace contextRef="#ctx0" brushRef="#br0" timeOffset="19832.52">29988 10553 43311 0,'0'0'3840'0,"0"0"-3072"0,-1 0-608 0,1 0-160 0,1-2 224 0,-3 2 16 15,0-2 0-15,-1 2 0 0,-4-2 256 0,0 2 48 16,-1 0 16-16,-2 2 0 0,0 5-384 0,0 2-176 16,-2 6 160-16,-1 3-160 0,1 6 0 0,-2 7 0 15,2 8 0-15,0 0 0 16,-2 6 0-16,4-3-192 0,0-2 48 0,4-1 0 0,2-9 144 0,6-6 0 16,0-6-144-16,3-4 144 0,1-6-256 0,2-3 32 15,0-2 0-15,1-6 0 0,2-3 224 0,-1-7-176 16,2-2 176-16,2-8-160 0,1-4 160 0,0-7 0 15,-1-2 0-15,0-1 0 0,0 1 0 0,-4 1 144 16,-5 2 0-16,1 6 0 0,-3 5-144 0,0 1 0 0,-2 9 0 16,-1 0 0-16,0 9 0 0,-1 0 128 15,1 3-128-15,-1 3 192 0,-1 0-16 0,0 6 0 0,-1 6 0 0,2 0 0 16,0 6-48-16,0 0 0 0,0 4 0 0,-1 2 0 16,2-4-128-16,0 2 0 0,2-4 0 0,0-5 0 15,2-1-160-15,1-6 160 16,1-3-208-16,19-31-8944 31,-1-15-1776-31,5-8-352 0</inkml:trace>
  <inkml:trace contextRef="#ctx0" brushRef="#br0" timeOffset="20295.93">30233 10450 41471 0,'0'12'3680'0,"-2"-5"-2944"16,1-1-592-16,1-1-144 0,0 1 320 0,-2 7 48 15,-1 10 0-15,-1 14 0 16,-1 15-368-16,0 4 0 0,-1-2 0 0,1-6-128 0,2-4 128 0,0-8 144 15,0-7-16-15,0-6-128 16,0-6 224-16,2-8-64 0,0-3-16 0,1-4 0 0,-2-4 16 0,2-3 0 16,-1-1 0-16,0-4 0 0,0-3-32 0,-1-5-128 0,-1-3 192 15,0-3-64 1,1-5-128-16,1 1 0 0,1 1 0 0,0-4 0 0,6-2 0 0,2 1 0 0,6 4 0 16,0 5 0-16,0 4-160 0,1 7 160 0,1 1 0 0,-1 5-144 15,1 2 144-15,0 4-128 16,-1 0 128-16,-1 3-128 0,2 0 128 0,-1 1 0 0,0 1 0 0,-1-1 0 15,0 2 0-15,0-1-128 0,0-4 128 0,1 1 0 16,0 1 0-16,1-6 0 0,-1 2 0 0,-1-1 0 16,-1-4 0-16,-2-3 0 15,3-3 0-15,-2-1 0 0,1-2 0 0,-3 0 0 16,-2-3 0-16,1 1 0 0,-3-2 0 0,-1 2 0 16,-5 1 0-16,0 3 0 0,-2 5 0 0,-2 1 144 0,-2 3-144 0,-2 4 160 15,-2 4 496-15,-1 3 112 16,-2 7 0-16,-2 5 16 0,0 2-320 0,0 6-64 0,0 7-16 0,-1 5 0 0,3 6-384 0,-2 1 0 31,2 2-192-31,3-3 192 0,3 0-128 0,3-8 128 0,3-5 0 0,4-5 0 16,0-3 0-16,5-8-176 0,0-1 176 15,2-9-128-15,5-2-64 0,1-5 0 0,1-6 0 16,3-5 0-16,4-5-416 0,-1-4-96 0,7-7 0 0,52-32-8320 31,-11 5-1664-31,-9 7-336 0</inkml:trace>
  <inkml:trace contextRef="#ctx0" brushRef="#br0" timeOffset="20387.56">31021 10586 42383 0,'0'0'3776'0,"0"0"-3024"0,0 3-608 0,0-3-144 16,-1 0 864-16,1 0 144 0,-3 0 16 0,-2 0 16 15,-2 0-272-15,-4 2-64 0,0 0-16 0,-3 3-14768 16,-1-2-2960-16</inkml:trace>
  <inkml:trace contextRef="#ctx0" brushRef="#br0" timeOffset="34738">6932 9765 40543 0,'-10'-6'3600'0,"2"0"-2880"0,3 3-576 0,4 1-144 31,-2 0 400-31,-1 0 48 0,-3-4 16 0,-7-5 0 16,0 1-464-16,1 1 0 0,3 4 0 0,2 5 0 0,3 5-160 0,1 8 32 16,0 5 0-16,1 12 0 15,-1 6 128-15,0 7 0 0,-1 14-144 0,-3 11 144 0,1 9 0 0,-1 1 0 16,-2-3 0-16,0-11 0 0,1-8 128 0,2-7-128 16,1-2 0-16,1-9 128 0,3-7-128 0,1-10 0 15,2-8 0-15,2-7 0 0,-1-2 0 0,1-6 0 16,-1-2 0-16,2-5 0 0,1-3-320 0,4-4 64 15,1-5 16-15,4-5 0 0,2-4 16 0,8-7 0 16,6-8 0-16,8 0 0 0,8-4 224 0,4 1 0 16,2 2-160-16,-6-1 160 0,-3 4 0 0,-6 4 0 0,-7 3 0 15,-5 4 0-15,-4 3 0 0,-3 6 0 0,0-1 0 16,-5 6 0-16,-1 2 0 0,-6 1 0 0,-3 4 0 0,-1 3 0 16,-4 3 0-16,-3-1 128 0,-1 4-128 0,-2 0 128 15,-5 2 320-15,-3 4 64 0,-5 0 16 0,-4 3 0 16,-5 6-64-16,-11-1-16 0,-8 4 0 0,-6 1 0 15,-7-2-208-15,-5 4-48 0,4 2-16 0,5 0 0 16,6 2-176-16,9-1 0 0,4 2 0 0,6-7 128 16,1 2-128-16,4-4 0 0,-1-3 0 0,6-2 0 15,3-1 0-15,1-1 0 0,3-2 0 0,4 1 0 16,4-4 0-16,5 2 0 0,1-5-144 0,6 3 144 16,4-2-416-16,4 1 32 0,5 0 0 0,6 0 0 15,2 1-32-15,6-3 0 16,3-3 0-16,2 1 0 0,-1-2 128 0,-1 2 32 0,-2-2 0 0,0 4 0 0,8 0 256 0,4 2-128 15,9 2 128-15,8 5 0 0,5-3 0 0,-6 2 0 16,-12 1 0-16,-7 1 0 0,-9 2 0 0,-7-3 0 16,-4 1 0-16,-5-3 144 0,-5 0-144 0,-3-1 0 15,-6-3 0-15,1 0 0 0,-3-2 0 0,-4-1 0 16,-2 0 128-16,-2-1-128 0,1-2 432 0,-7-3 48 16,-3-4 16-16,-4-1 0 0,-2-1-208 0,-6-5-32 15,-8 2-16-15,-9-5 0 0,-6-1-240 0,-1-6 0 0,1-1 128 0,4-1-128 16,2-5 0-16,8 2 0 0,4 1 0 15,6-1 0-15,3 4 0 0,4 1 0 0,3-6 0 0,4 0 0 16,7-4 0-16,-4 1-160 0,-2 3 32 0,2-1-12608 31,1 2-2528-31</inkml:trace>
  <inkml:trace contextRef="#ctx0" brushRef="#br0" timeOffset="43843.24">2763 7733 43983 0,'-8'-6'1472'0,"6"3"-656"0,-7-2 0 0,-2-2-352 0,-6-5-64 0,-3 3-16 0,-1 1 0 15,2 2-144-15,2 2-48 0,1 1 0 0,-2 2 0 16,2 2-192-16,0 2 0 0,-1 1 0 0,0 2 0 0,-2 2-240 0,1 1-32 16,0 0-16-16,1-1 0 15,-2 5-160-15,2-3-16 0,1 4-16 0,2-2 0 31,5 0-96-31,2 0-32 0,2-3 0 0,4 1 0 0,2-4 256 0,2 3 48 0,1-3 16 0,2-2 0 0,4 2-64 0,3-4-16 16,6 3 0-16,1-1 0 0,1 0 48 0,2-2 0 16,1 1 0-16,0-3 0 15,2 0 320-15,-1 0 256 0,-1 0-32 0,-3-3-16 0,0 3-80 0,-2-2 0 0,1 0-128 16,-3 2 192-16,-3 0-192 0,1 2 128 16,-1 3-128-16,-1-2 0 0,-3 2 0 0,0 1 0 0,-1 2 0 15,-4-1 0-15,2 3 0 0,-3-4 0 0,-3 3 0 0,-2 3-160 31,-1 0 160-31,-4 4 192 0,0-2-32 0,-1 3-16 0,-2 0 240 0,-1-2 32 0,0-3 16 0,2-1 0 16,-2 2-64 0,0-7-16-16,0 0 0 0,0 0 0 0,-2 0 176 0,-2-3 48 15,3-2 0-15,-3-1 0 0,3-1-256 0,-2-2-32 16,3 0-16-16,-1-2 0 16,2 1-16-16,1-2 0 0,0 0 0 0,2-3 0 15,3 3-256-15,1-1 128 0,0 1-128 0,2 1 0 0,3-3 0 0,1-2 0 0,1-1 0 0,3-3-192 16,2-1-128-16,1-3-32 15,2-3 0-15,3-7 0 16,3 0-240-16,2-3-48 0,5-5-16 0,0-1-11696 16,2-2-2352-16</inkml:trace>
  <inkml:trace contextRef="#ctx0" brushRef="#br0" timeOffset="44302.86">2989 7531 38703 0,'-1'0'3440'0,"-1"-3"-2752"15,1 3-560-15,1 0-128 0,0 0 752 0,-1 0 112 0,0 0 32 0,-3 0 0 16,0 0-512-16,-1 3-80 0,0 0-32 0,0 0 0 15,0 3-512-15,0 3-96 0,-1 3-32 0,1 3 0 16,2 6-112-16,0 6-32 0,1 4 0 16,0 5 0-16,2 3 512 0,0 4 0 0,3-6 0 0,2-3 0 0,2 0 0 0,2-7-192 15,3-6 48-15,-1-3 16 0,3-3-48 0,1-5 0 16,-1-1 0-16,2-1 0 0,5-4 176 0,0 1-192 16,2-5 192-16,-2-2-192 0,0-3 320 0,0-3 48 15,-1 0 16-15,-1-5 0 0,-1-2-192 0,-1 1 0 16,-1-4 144-16,-2 2-144 0,0-2 192 0,-3 0-48 15,-4 2 0-15,-2-1 0 0,-2 2 48 0,-2 0 0 16,-4 3 0-16,-2 0 0 0,-2-1 176 0,-3 1 32 0,-2 3 16 16,-2 0 0-16,-2 1 160 0,-2 4 16 0,-3-1 16 0,0 5 0 15,-2 0-320-15,1 3-64 16,-2 3-16-16,-1 2 0 0,-5 1-208 0,-1 3 0 0,-1 3 0 0,-23 22-8832 47,8 4-1792-47,12 0-384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3:27.95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23963 7184 44223 0,'-18'-5'3936'0,"3"-1"-3152"0,6 3-624 0,4-1-160 0,2 1 336 16,-4-3 48-16,-7-6 0 0,-8-12 0 31,-3-7-640-31,5-9-128 0,8-6-32 0,11-6 0 15,9-3-672-15,10-4-128 0,8 1-16 0,2 5-16 0,2 7 592 0,-1 13 112 0,4 8 32 0,-2 5 0 32,-2 7-176-32,1 4-16 0,5 4-16 0,-3 4 0 0,-3 4 288 0,-4 1 64 0,-3 4 16 0,-2 1 0 0,-1 0 528 0,-3 6 96 15,-3 0 32-15,-3 5 0 0,0 3-160 0,-5 8-16 16,-1 4-128-16,-3 4 192 0,-5 1 128 0,-6-1 0 16,-3 6 16-16,-12 1 0 15,-7-2 256-15,-10 2 48 0,-8-4 16 0,-2 0 0 16,2-2-144-16,4-2-48 0,4-1 0 0,5-7 0 15,1-6-160-15,4-3-48 0,2-3 0 0,4-6 0 0,3-6 624 0,2-3 112 0,5-6 32 16,3-3 0 0,6-3-736-16,6 0-144 0,2-6-16 0,3-9-128 0,4-7-384 15,5-10-176 1,5-7-32-16,4-4-16 0,4-6 336 0,7-5 64 0,5 0 16 0,3 0 0 16,1 9-400-16,1 9-80 0,0 12-16 0,4 10 0 0,5 6-32 0,-5 5-16 0,-2 6 0 0,-7 3 0 15,-5 6 448-15,0 3 96 16,-5 2 0-16,-2 6 16 0,0 6 320 0,-3 1 64 0,-4 4 16 0,-3 2 0 15,-4 2-544 1,-3 1-128-16,-5 1 0 0,-4 0-16 0,-5 1 464 0,-4-2 240 16,-4-3-32-16,-3-2 0 0,-4-2 384 0,-4-1 80 15,-2-1 16-15,-3 0 0 0,0 1 32 0,-5-4 16 16,-7-1 0-16,-5-2 0 0,-1-2 64 0,1-5 16 16,5-4 0-16,4-4 0 0,4-4-48 0,6-2-16 0,4-3 0 15,5-3 0-15,6-2-752 0,3-2-288 0,3-2 16 16,3-6 0-1,3-7-240-15,3-7-32 0,5-8-16 0,6-4 0 16,3-11-64-16,6 0-16 0,4 2 0 0,79-50 0 31,-13 34-832-31,-40 29-192 0,-33 23-16 0,-30 14-15472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8-13T09:13:28.865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13815 10997 0,'0'0'0,"46"166"0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3:32.5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5541 9112 40543 0,'0'-1'3600'0,"0"1"-2880"0,1 0-576 0,1 0-144 16,-1 0 0-16,1 0 160 0,3-2-160 0,4-1 160 31,8 2-800-31,12-2-176 0,7-3-16 0,11 0-16 15,12-3 112-15,21 0 32 0,25-3 0 0,9 0 0 0,4 0 240 0,9-1 48 16,14 2 16-16,-1 3 0 0,-9-2 224 0,7 3 176 16,9 1-208-16,-7 1 80 0,-19-3 128 0,4 1 0 0,8 4 0 0,-12-3 128 15,-11-1-128-15,-14 1 0 0,-9 4-128 0,-1-2 128 16,5 5-432-16,-13 2 0 16,-19-7 0-16,-12 2 0 0,-11-2 32 0,-10 1 0 0,-6 3 0 0,-8 0 0 0,-6 0 400 0,-5 0 128 15,-3-2 0-15,-3 1 0 16,-1 1 1408-16,-7 0 272 0,-3-3 64 0,-11 3 16 15,-9-2-1120-15,-21 2-240 0,-22 0-32 0,-14 0-16 32,6 0-912-32,-22 2-176 0,-17 4-32 0,-12 1-16 0,7-1 448 0,-11 2 208 0,-4 5-192 0,6-7 192 15,19-1 0-15,6 1 0 0,8 0 0 0,5-2 0 0,3-4 0 0,18 0 0 0,15 2 0 0,13-2 0 32,11 4 128-32,9-1 64 0,7-2 0 0,5 0 0 15,1-1-64-15,4 1 0 0,2-1 0 0,3 0 0 16,4 0 192-16,2 0 48 0,1-1 0 0,4 0 0 15,1 0-192-15,2 1-48 0,-1 0 0 0,2-3 0 16,1 3-320-16,1 0-64 0,1 3 0 0,7-6-16 16,8 3-1456-16,8 0-272 0,6 0-64 0,10-2-16 0,10-2 1776 0,25 0 304 0,31 2 176 0,7-4-32 31,-10-3-448-31,16 5-80 0,18-1-32 0,-3 2 0 0,-14-4 416 0,3 2 0 0,5 7 0 0,-11-2 0 16,-16-2 0-16,-8 4-192 0,-5 3 192 0,-1 0-192 15,-3 1 192-15,-10-4 0 16,-15 2 0-16,-15 0-128 0,-15 1-16 0,-9-2 0 0,-7 2 0 0,-9-1 0 15,-6-4 272-15,-7 0 64 0,-3 2 16 0,-11-4 0 0,-8 2 1456 0,-14-3 272 32,-12 3 64-32,-27-1 16 0,-25-1-1824 0,-12 2-384 15,-12 0-64-15,-23 0 0 0,-24 2 256 0,-16 2 0 0,-6 5-128 0,10-3 128 16,21 2 0-16,10-4 192 0,13 0-16 0,8 1-16 16,17 1 64-16,-2 0 16 0,-1 0 0 0,9 6 0 15,13 6-112-15,10 1-128 0,7 2 176 16,10-4-176-16,9-5 224 0,18-6-64 0,14-3-16 0,13-6 0 15,10 3-144-15,5-3-272 0,7 2 64 0,1-1 16 32,3 2-720-32,3 0-144 0,7 0-32 0,11 0 0 0,7 2-864 0,9-4-176 15,7-6-48-15,4-1 0 0,-3-1 2176 0,4-1 496 0,5-1 64 0,19 2 16 16,20 1-256-16,0 0-64 0,-3-3 0 0,-3 3 0 16,-4-3-256-16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3:33.6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4758 5004 43311 0,'4'3'3840'0,"-1"-3"-3072"16,-1 0-608-16,2 0-160 0,3 0-2032 0,1 0-432 0,3 0-96 0,13 0 0 31,17 3 496-31,22 0 96 0,24-3 32 0,11 1 0 0,2-2 1936 0,22-4 400 16,33 4 80-16,18-4 16 0,12-2 32 0,12 1 16 15,9 0 0-15,10 2 0 0,1 2-256 0,15 2-48 0,9 2-16 0,4 2 0 16,2 2-32-16,-5 3-16 16,-2 3 0-16,-7 3 0 0,-7 0-176 0,-28 0-256 15,-26-8 64-15,-13-1 16 0,-6-1-32 0,-8-2-16 0,-9-2 0 16,-16-1 0-1,-17-1-736-15,-12-2-128 0,-9-2-48 0,-4 4 0 0,-3 2 624 0,-13 1 112 0,-13-5 16 0,-9 3 16 16,-7 0 368-16,-7 0 256 0,-2 0-32 0,-7-2-16 16,-1 2 752-16,-6 0 128 0,-2-4 48 0,-5 4-9568 15,1 0-1904-15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2:24.78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9252 5933 35935 0,'0'-4'3200'0,"-1"3"-2560"0,0 1-512 0,1 0-128 0,-3 0-1168 0,1 0-256 16,-4 0-48-16,-17 7-5120 31,1 1-1024-31,-4 3-208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4:13.538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17351 17205 43311 0,'-3'-2'3840'0,"2"-1"-3072"0,1 2-608 0,1 1-160 15,-2 0 0-15,1 0-176 0,-3-3 48 0,1 3 0 16,-1 0 320-16,0 0 80 0,-2 4 16 0,0 5 0 16,1 2-144-16,-1 4-16 0,-1 3-128 0,0 5 192 15,0 3-192-15,1 1-192 0,1 4 48 0,3 1 0 16,3 1-64-16,1-2-16 0,2-1 0 0,1-7 0 16,2 0 16-16,1-4 0 0,2-3 0 0,-1-4 0 31,4-3-368-31,-1-2-80 0,1-4-16 0,1 2 0 0,1-5-960 15,2 0-192-15,2-2-32 0,2-2-16 16,3-1 768-16,2-2 144 0,6 1 48 0,0-6 0 0,2 4 912 0,-6-2 320 0,0-3 0 0,2-4 0 16,-2 1-320-16</inkml:trace>
  <inkml:trace contextRef="#ctx0" brushRef="#br0" timeOffset="2416.19">18321 17302 49103 0,'5'12'512'0,"-10"-6"-240"0,-7 9 0 0,-8 2-272 0,-7 9-256 0,1 4 64 0,1 0 0 16,5-1-288-1,7 0-48-15,3-1-16 0,4 3 0 0,5-4 288 0,2-3 48 16,5-3 16-16,4-3 0 0,2-3-224 16,3-5-32-16,2-4-16 0,-1-1 0 0,2-4-288 15,-1-2-48-15,-1-4-16 0,0-3 0 0,2-2 112 0,-1-3 32 0,0-5 0 16,0 0 0-16,-2-3 800 0,-1 0 176 0,-2-3 16 0,-1 3 16 0,1-3-112 16,-4 1-32-16,0 0 0 0,-2-4 0 15,0 0-192-15,-2-3 0 0,1 3 128 0,-2 2-128 0,1 4 0 0,1 3 144 16,-1 3-144-16,-2 0 128 0,3 3-128 0,-1 3 0 15,-2 0 0-15,3 3 128 0,-1 3-128 0,2 0 0 16,-1 3-160-16,2 0 160 31,3 4-448-31,4 4 16 0,3 1 0 0,2 1 0 0,3 5-144 0,-3 2-16 0,-1 2-16 0,-3 2 0 0,1 0 480 16,-5 0 128-16,-2 3 0 0,-4 0 0 0,-3 1 336 0,-4-4 144 0,-1 2 32 0,-3-2 0 16,-1-2 256-16,-4-2 48 15,-2-1 16-15,-4-1 0 16,-3 0 192-16,-3-5 64 0,-3 1 0 0,0-5 0 15,0-2 448-15,4-2 112 0,-1-2 16 0,5-2 0 0,3-2-1040 0,-1-2-208 16,5-5-32-16,0-2-16 0,3-1-368 0,2 1-288 16,2-4 48-16,3 3 16 15,5-3-1424-15,4 0-272 16,6-2-64-16,6 1-11152 0,2-3-2224 0</inkml:trace>
  <inkml:trace contextRef="#ctx0" brushRef="#br0" timeOffset="2687.53">18817 17226 41471 0,'0'15'3680'0,"-1"-8"-2944"0,0 2-592 0,1 0-144 0,0-1 0 0,-2 7 0 15,1 16 0-15,-1 14 0 0,-1 13 0 0,2 5 0 0,0-13 0 0,1-10 0 16,1-10 0-16,-1-9 0 16,1-9 0-16,-1-4 0 0,3-7 0 0,-3-2 192 0,1-3-64 0,-1-6 0 15,1 1 320-15,-1-3 48 0,1-3 16 0,1-2 0 16,-1-6-688-16,0-4-128 0,0-2-16 0,2-7-16 15,1 0 160-15,2 2 48 0,0 4 0 0,3 0 0 32,-2 9-256-32,2 2-32 0,1 8-16 0,-3 3 0 0,2 4-96 0,-2 1-32 15,0 3 0-15,1 5 0 0,1 1 144 0,-2 3 32 0,0 5 0 0,2 3 0 16,1 4-224-16,0 3-32 16,-2 6-16-16,2 4 0 0,2 2 928 0,-1 2 192 0,2 2 48 0,2-3-11120 15,4-4-2208-15</inkml:trace>
  <inkml:trace contextRef="#ctx0" brushRef="#br0" timeOffset="3037.68">19256 17268 45151 0,'-5'-2'4016'0,"1"-1"-3216"16,3 6-640-16,0-3-160 0,0 2 528 0,-3 2 80 16,-3 0 16-16,-7 3 0 0,-2 7-320 0,-8 7-64 15,0 5-16-15,-1 4 0 16,0 4-832-16,5 4-160 0,4-1-48 0,5-1 0 0,5-4 416 0,4-3 80 0,4-3 0 0,6-8 16 15,0-5 48-15,3-3 0 0,3-6 0 0,-2-1 0 16,3-3 96-16,-3-6 32 0,0-3 0 0,0-3 0 31,0-3-832-31,2-5-144 0,0-1-48 0,-1-7 0 0,3-8 880 0,-3-6 272 0,0-4-160 16,-3-1 160-16,-1 1 0 0,-6 0 144 0,0-2 0 0,-4-2 0 16,-2 4-16-16,1 6 0 0,-3 11 0 0,2 1 0 15,-2 7 48-15,2 4 0 0,0 7 0 0,2 5 0 16,-2 4 368-16,3 3 80 0,-1 5 16 0,2-1 0 15,-1 2 0-15,0 2 0 0,2 5 0 0,-2 4 0 16,2 8-1248-16,1 6-240 0,0 12-48 0,4 3-16 0,-3 10 912 16,4 2 0-16,-1-6 0 0,3-3 0 15,0-4 128-15,2-5-128 0,2-2 128 0,1-6-12496 16,3-4-2496-16</inkml:trace>
  <inkml:trace contextRef="#ctx0" brushRef="#br0" timeOffset="3369.18">19392 17238 39615 0,'1'13'3520'0,"-1"2"-2816"0,2-4-560 0,-2-1-144 15,1 2-192-15,0 3-64 0,-1 15 0 0,3 12-16 16,-1 16 80-16,4 2 32 16,2-7 0-16,0-13 0 0,0-10-32 0,0-10-16 0,1-9 0 0,0-8 0 15,-2-4-144-15,3-8-32 0,1-3 0 0,2-3 0 16,-1-6 576-16,0-3 96 0,1-6 32 0,-1-4 0 15,0-4-32-15,-3-1 0 16,0-1 0-16,-2 4 0 0,0 3-96 0,1 1-32 0,-2 4 0 0,-1 6 0 0,0 10-160 0,0 3 0 31,-4 7 0-31,-1 2 0 0,1 5 288 0,1 2-32 0,-2 4 0 0,1 1 0 16,3 6-256-16,-1 2 0 16,0 3 0-16,0 4 0 0,2 3-144 0,2-3 144 0,-2 3-128 15,-1-3 128-15,4-2 0 0,1-4 0 0,-1 2 0 0,5-3 176 16,-2-5-176-16,2-1 0 0,1-7 144 0,0-2-144 15,0-1-288-15,2-8-128 0,2-5-32 0,-1-9-11056 0,0-8-2208 0</inkml:trace>
  <inkml:trace contextRef="#ctx0" brushRef="#br0" timeOffset="4316.6">19914 17190 43311 0,'-1'-2'3840'0,"0"4"-3072"0,2-2-608 0,-2 0-160 15,-1 0 944-15,1 0 144 0,-3 3 48 0,-3 0 0 16,-2 4-432-16,-1 1-64 0,-2 7-32 0,1 4 0 15,-3 4-384-15,4 2-80 0,-2 5-16 0,2-3 0 16,1 4-128-16,2-2 0 0,2-1-192 0,3-4 192 16,3-3-224-16,1-1 80 0,3-1 16 0,0-7 0 0,3 0-112 15,2-3-16-15,1 0 0 0,0-3 0 0,1-5 112 0,3 0 16 16,1-3 0-16,0-4 0 16,4-1-1232-16,-2-10-240 0,2-1-64 0,3-8 0 15,-1-8 656-15,5-3 128 0,1-2 32 0,0 0 0 16,-1 6-7088-16,-2-4-1424 0,-3-2-288 0,-5-3-48 15,-4-3 8064-15,-7 9 1632 0,-4 6 288 0,-3 14 80 0,0 4-144 0,-2 9-32 16,-3 6 0-16,-3 3 0 0,-4 0 7328 0,2 1 1456 0,2 0 304 16,3 1 48-16,1 5-6304 0,1 1-1248 0,2 4-256 0,-1 3-48 31,2 6-1472-31,1 4-400 0,1 5-32 0,0 0 0 0,2 1 432 0,1-1-160 0,-1-1 160 0,4-2 0 16,1 0-160-16,0 0 160 0,1-2-128 0,0 1 128 15,-1-4 0-15,-1-1 0 0,-1-6 192 0,2 0-64 31,0-5-1744-31,-2-5-352 0,-3-5-64 0,-4-12-16 0,-4-9-4480 16,-4-11-896-16,-5-1-176 0,-7 0-32 0,-3 0 6096 0,-7 4 1232 0,-4 2 304 16,5 2 0-16,6 3-192 0,4-3 32 0,1 4 0 0,7 0 0 15,8 3-96-15,-1 6-32 0,0 1 0 0,3 4 0 16,0-2 9136-16,2 3 1840 0,1 0 352 0,1 0 80 0,2 0-8928 16,1 0-1776-16,-1 0-416 0,2 0 0 15,1 0-976-15,6-2-240 0,4-1-32 0,5-1-16 16,9-2-416-16,5-5-96 0,3 1-16 0,0 0 0 15,-2-1 1792-15,0-1 464 0,0-3 48 0,-6 3 0 16,-6 1-7440-16,-8 3-1488 0,-5 3-288 0,-2 4-64 0,-5 1 7312 16,0 4 1456-16,-2-2 320 0,-1 4 64 0,-2 4-384 15,0-1 128-15,-2 0-128 0,-1-3 0 0,-2 2 128 0,0-4-128 16,2-1 128-16,-5-3-128 0,-2 3 0 0,3-5 0 16,-1 1 0-16,4-2 128 0,0-1 8736 0,3 2 1760 15,2-2 336-15,0 2 80 0,3 2-8992 0,-2-4-1792 0,2 3-256 16,0 0-256-1,1-2-336-15,0 3-80 0,-2-2-16 0,2 2 0 16,0 0-160-16,1 2-48 0,1 1 0 0,-3-1 0 0,1 2 416 0,0 4 80 0,0 2 16 0,-2 1 0 16,0 2 384-16,0 2-160 0,-3 3 160 0,0-3 0 15,-1 4 0-15,-2-2 304 0,0 1-48 0,-1 1 0 16,-2-1 368-16,-2 2 64 0,1-5 16 0,-2-1 0 16,2-3 784-16,1-5 176 0,-2-2 16 0,2-2 16 15,1-4-816-15,0-2-176 0,0-2-16 0,0-3-16 16,3-3-672-16,-2-5-144 0,1-5-32 0,2-2 0 31,4-7-1872-31,0 1-384 0,6-3-80 0,5-1-16 0,3 0-1296 0,0 5-256 16,2 2-48-16,-3 0-16 0,-1 3-2080 0,-2 3-432 0,1 3-64 15,1 5-32-15,-3 7 5808 0,2 8 1168 0,-3 4 224 0,-2 2 64 0,-6 3 3744 16,-3 6 752-16,0-3 160 0,0 5 16 0,0 4-1712 0,-1 5-336 16,0 1-80-16,0 2-16 15,-3 1-2864-15,1 2-576 0,1-7-112 0,-1-2-32 0,1-7 704 16,1-4 144-16,0-4 16 0,1-4 16 0,-2-4 1392 0,2 0 288 15,0-6 48-15,2-2 16 0,-1-3-48 0,0 0-16 16,-1 0 0-16,1-3 0 0,2 3-1440 0,-1-9-272 0,-1 2-64 16,2-5-16-16,-1-2-368 0,3 0-80 0,0 2-16 15,4 4 0 1,-2-1-720-16,4 3-128 0,4-4-48 0,6 4 0 16,9 3-3936-16,-2-5-800 0,-2-4-144 0,5-4-640 15,4 0-112-15,-2-1-16 0</inkml:trace>
  <inkml:trace contextRef="#ctx0" brushRef="#br0" timeOffset="5022.51">21463 17561 42911 0,'-5'-4'944'0,"4"0"192"0,0 0 32 0,0-2 48 0,0 3-976 0,1-1-240 0,0 0 0 0,0-6 0 0,0-5-608 0,2-9-160 0,4-4-48 0,2 1 0 32,-1 1-16-32,3 3-16 0,4 4 0 0,-2 6 0 15,3 3 256-15,-2 5 48 0,0 5 16 0,-2 3 0 0,0 3 528 0,-1 3 0 0,-4 1 0 0,-3 1 0 0,-2 1-240 0,-4 0 16 16,-4 1 0-16,-1 2 0 0,-1-3 1632 15,-1 3 320 1,-1 0 64-16,-1 0 0 0,0-3-464 0,0-1-112 16,2-4 0-16,-1-2-16 0,1 2 16 0,0-6 16 15,0-1 0-15,1-1 0 0,3-2-800 0,1-3-176 16,0-3-16-16,3-1-16 16,1-2-1104-16,-1-5-208 0,4-8-64 0,1 2 0 15,3-2-816-15,4 1-160 0,0 1-48 0,4 3 0 0,4 3 1504 0,2 2 288 16,1 5 64-16,1-1 16 0,3 5 48 0,-1-1 16 0,-2 4 0 0,-2 2 0 31,-5 2-208-31,-2 2-32 0,-1 4-16 0,0-1 0 16,0 2-784-16,2 2-144 0,-2 3-48 0,0 2 0 15,-2 2-176-15,0 1-32 0,-2 3-16 0,-1 0 0 0,-1 1 2400 0,-1 1 464 0,-1-2 112 16,-2-2 0-16,1-3-560 0,-2-3-112 0,1-5-32 0,0-2 0 16,-1-4 896-16,-1-2 192 0,0-2 16 0,0-2 16 15,1 0 32-15,-1-2 0 0,3-2 0 0,-3-1 0 16,1-1-1328-16,0-4-256 0,0-4-144 0,1-4 160 15,3-4-432-15,-1-2-96 0,4-2-16 0,2-3 0 16,3 2-512-16,2-1-96 0,1-2-32 0,7-1 0 0,1 2 816 16,8-1 208-16,8 1 0 0,0-4 0 0,-8-2 0 0</inkml:trace>
  <inkml:trace contextRef="#ctx0" brushRef="#br0" timeOffset="5528.49">22784 17398 43711 0,'0'0'960'0,"1"1"208"0,1 0 48 0,-1 3 0 0,0-4-976 0,0 6-240 0,-1-3 0 0,3 7 0 0,-1 2-160 0,1 8-80 0,0 1-16 0,0 4 0 15,1 4-32-15,-1-2-16 16,2 1 0-16,-2-1 0 0,0-5 304 0,0-2 176 0,-1-2-32 0,2-9 0 15,-3-3-336-15,1-6-80 0,-2-2-16 0,1-36-7952 47,-1-6-1584-47,-1 2-320 0</inkml:trace>
  <inkml:trace contextRef="#ctx0" brushRef="#br0" timeOffset="5828.27">22847 17224 22111 0,'1'2'480'0,"1"-2"96"15,-1 1 32-15,0 1 32 0,0 1-512 0,3 1-128 0,1 5 0 0,4 5 0 0,3 7-1600 0,0 7-320 0,3 1-80 0,-2 2-16 16,-1 0 2016-16,-3 1 544 0,1-2 32 0,-4-3 16 0,-1 0 336 16,0-6 64-16,-2 0 16 0,-1-2 0 0,0-7 592 0,-2-2 112 15,-1-5 16-15,0-2 16 0,-1-3 1008 0,1-3 208 16,0-2 48-16,-2-1 0 0,3-1-1104 0,-1-2-224 16,1 0-32-16,-1-5-16 0,0-3-1504 0,1-2-288 15,0-4-64-15,0-3-16 31,2-2-496-31,3-2-96 0,1 3-32 0,0 0 0 0,3 6-336 16,0 2-64-16,-1 7-16 0,1 3 0 0,0 4 704 0,-2 4 144 0,-1 2 32 0,2 2 0 16,0 3-176-16,2-1-48 0,1 5 0 0,4 1 0 15,5 3-784-15,0 5-144 0,1 2-48 0,1 7 0 16,0 0 928-16,1 4 176 0,-4 2 48 16,4 1 0-16,-4 3 1168 0,1-3 240 0,4-1 64 0,-3-9-8752 0,2-8-1744 0</inkml:trace>
  <inkml:trace contextRef="#ctx0" brushRef="#br0" timeOffset="6144.04">23456 17232 51087 0,'-4'0'1120'0,"0"0"224"0,2 0 64 0,0 0 32 0,0 3-1152 0,-3-2-288 0,-2 1 0 0,-6 2 0 16,-5 2 192-16,0 3 0 0,1 2-16 0,3-1 0 0,2 1-176 0,2-1 0 15,3 1 0-15,2-5 0 16,1 1-400-16,3-1-112 0,1-5-32 0,2 1 0 0,1 1 544 0,-1-3 0 15,5 0 0-15,-3 0 0 16,4 0-576-16,1 2 0 0,0-2 0 0,4 4 0 31,3-1-176-31,0 3-32 0,2 0-16 0,2 3 0 0,-1 0 144 0,3 3 16 0,-2-3 16 0,-2 3 0 16,0 0 624-16,-5-2 0 0,-2 1 0 0,-3-1 0 16,-4 1 0-16,-4-4 160 0,-2 2-32 0,-1 0-128 15,-5-1 640-15,0 1 32 0,-4-2 0 0,-1 2 0 16,0-3 528-16,-1 3 96 0,-1-3 32 0,1 0 0 15,-1-1-528-15,-1 1-96 0,1-4-32 0,-1 0 0 16,-1-4-480-16,2 0-192 0,2 0 128 0,1 0-128 16,4-2-1136-16,3 0-304 0,4-1-64 0,2-3-13264 15,1-1-2640-15</inkml:trace>
  <inkml:trace contextRef="#ctx0" brushRef="#br0" timeOffset="6493.54">23655 17247 46079 0,'-2'1'1024'16,"2"2"192"-16,2-3 64 0,-2 0 0 0,2 4-1024 0,-2 0-256 0,0 6 0 0,3 8 0 0,0 6-432 0,2 9-128 15,4 0-16-15,2 0-16 0,3 1 208 0,3-3 32 0,-1-3 16 0,1-3 0 16,3-7 208-16,-1-3 128 16,-1-4-160-16,-2-4 160 0,2-7 0 0,-4-3 256 0,1-3-16 0,-1-5-16 31,2-3-1456-31,-2-3-304 0,-2-4-48 0,-1-4-16 0,-1-2 1280 0,0-2 320 15,-3-2 0-15,-2 1 0 0,-2 2 0 0,-1 2 176 0,-1 5-32 0,-2 5 0 16,0 4 80-16,0 5 16 0,-1 5 0 0,0 4 0 16,1 0 512-16,0 3 96 0,1 1 32 15,-2 0 0-15,2 3 160 0,0 1 48 0,0 2 0 0,-1 3 0 16,1 6-816-16,1 0-144 0,2 6-128 0,-1 1 144 16,2 1-144-16,2-2 128 0,2-2-128 0,-1-4 128 0,0-4-128 15,1-4-272-15,3-7 64 0,21-29-8912 31,-6-6-1776-31,-7-3-368 0</inkml:trace>
  <inkml:trace contextRef="#ctx0" brushRef="#br0" timeOffset="6991.52">24039 17027 46991 0,'0'4'4176'0,"0"-2"-3344"16,3 1-656-16,-3 3-176 0,1-2-320 0,1 5-80 15,0 9-32-15,1 5 0 0,5 17 96 0,-1 8 16 16,2 6 0-16,2 5 0 0,1 6 320 0,3 4 0 15,1 1 0-15,3-6 0 0,-1-5 224 0,2-4 112 0,-1-12 32 0,-2-5 0 16,0-6-560-16,-1-7-128 0,3-6 0 0,0-11-16 31,2-5-7408-31,-3-11-1488 0,-2-5-304 0,-2-14-48 0,-3-12 6528 0,1-9 1312 16,-1-13 256-16,-1 7 48 0,0 14 1152 0,-1 11 288 0,-1 4 0 16,-4 5 0-16,1 8 0 0,-1 0 0 0,0 0 0 15,-2 3 0-15,2-4 0 0,-3 1 0 16,1-3 0-16,-3 3 0 0,0-3 144 0,-3 2-144 0,-1 2 128 0,2 1-128 0,-4-1 8880 15,1 3 1680-15,-1 1 352 0,-3 1 64 0,3 3-8624 0,-1-2-1728 16,-1 3-352-16,2 2-64 0,-2 4 432 0,2 2 96 16,-3 5 16-16,0 2 0 15,0 3-176-15,0 5-48 0,-2 5 0 0,1 5 0 0,0 5-528 0,1 2 0 16,1 1-240-16,4-3 80 16,4-2 160-16,5-7-208 0,1-6 80 0,1-5 128 0,4-5-320 0,0-5 64 15,2-2 16-15,0-4 0 16,2-6-192-16,0-4-32 0,2-5-16 0,0-6 0 15,0-6-992-15,-1-3-208 0,-1-6-48 0,-2-1 0 0,1-1 1440 0,-2 1 288 0,-3-2 0 0,-1 2 0 16,1 2 144-16,-5 2-144 0,2 11 128 0,-2 5-128 31,0 8 128-31,-1 5-128 0,-2 7 128 0,0 1-128 0,1 4 144 0,0 5-144 0,-1 1 160 0,3 5-160 16,-3 5 384-16,2 3-32 0,-1 4 0 0,2 5 0 16,2-1-176-16,1-1-48 0,4-5 0 0,-2-4 0 15,4-4-128-15,0-6 0 0,3-6 0 0,31-27-8448 31,-7-9-1728-31,-7-9-352 0</inkml:trace>
  <inkml:trace contextRef="#ctx0" brushRef="#br0" timeOffset="7743.01">24708 17148 44223 0,'0'3'3936'0,"0"-3"-3152"0,-1 0-624 0,1 2-160 0,0 8 128 0,-2 11 0 0,0 12 0 0,0 18 0 0,4 16-128 0,1 5 0 15,3 1 0-15,1-4 0 0,5-5 0 0,0-5 0 16,1-10 0-16,1-6 0 15,1-5 0-15,-4-10 0 0,-1-7 0 0,-1-7 0 32,-3-5-976-32,0-8-128 0,-2-8-32 0,-1-4 0 15,-1-8-6880-15,-1-4-1392 0,-5-2-256 0,-2-8-64 0,-4-8 8464 0,-8 0 1712 0,-7-1 320 0,-9 4 80 0,-5 0-432 16,4 9-96-16,6 5 0 0,5 8-16 16,9 4-304-16,3 3-224 0,3 7 32 0,4-2 16 15,2 2 7920-15,3-2 1568 0,1 4 320 0,2 0 64 16,0 0-7760-16,2 0-1552 0,1 0-384 0,1 0 0 31,6-3-400-31,4-3-176 0,8 1-16 0,2 2-16 0,0-6 336 0,2 3 64 0,-2-3 16 16,-1 2 0-16,2-1 48 0,-2 1 16 0,3-2 0 0,-6 4 0 15,-4 4-7744-15,-6 1-1552 16,-3 1-304-16,-2 2-64 0,-3 2 8320 0,-2-2 1664 0,-1 3 320 16,-2 1 80-16,0-1-272 0,0 0-48 0,-2 0-16 15,1-1 0-15,0 1 64 0,-4-3 0 0,0 1 0 0,-1-4 0 0,-2 2 5056 16,0-2 1024-16,-1-2 208 0,4-2 48 0,0-2-2560 0,1 1-512 15,3-1-112-15,1-3-16 0,1 3-2880 0,3-1-576 16,-1 1-144-16,2 0-16 16,0 1-352-16,1 1-64 0,2 1 0 0,0 0-16 0,2 3 256 15,0 0 48-15,1 3 16 0,0-2 0 0,0 5 272 0,-1 3 0 16,0 2 0-16,-3 1 0 0,1 3 0 0,-2 0 128 16,-4 0-128-16,0 3 144 0,-2 1 64 0,-4 2 16 0,0-2 0 15,-1-1 0-15,-2-1 496 0,-1-2 112 16,-3 0 0-16,-1 0 16 0,-1-3 48 0,1 1 0 15,0-5 0-15,-1-2 0 0,2-2-512 0,1-1-112 0,4-3-16 0,-1-7 0 16,2 1-480-16,2-2-96 16,1-7-32-16,22-43 0 31,1-2-1696-31,-2 5-320 0,1 4-80 0,0 3-16 16,0 6-6384-16,-2 2-1280 0,1 2-256 0,1 7-48 0,-2 7 8512 0,2 12 1696 0,2 14 352 0,-7 5 64 0,-7 3 4192 15,-4 4 848-15,1 7 160 0,3 4 48 16,2 2-1072-16,1 6-208 0,-1 0-32 0,-4 6-16 0,4 10-2944 0,-4-1-592 15,-2 0-112-15,-1-3-16 16,1-3 448-16,0-5 112 0,-3-10 16 0,0-3 0 0,2-12-608 0,-3-3-112 16,0-9-32-16,0-3 0 0,1-7-32 0,-2 2-16 15,0-7 0-15,-2-6 0 16,1-4-224-16,-1-2 0 0,2-7 0 0,-2-2 0 0,5 1 0 0,-2-5-128 16,2-4 128-16,3-2 0 0,4 5 0 0,1 0-128 15,3 0 128-15,0 4 0 16,0-2-576-16,5 3-64 0,3-3-16 0,0 5 0 15,-2 4-7088-15,-1 4-1424 0,-2 8-288 0,-5 5-48 0,-2 1 8224 0,-2 6 1632 0</inkml:trace>
  <inkml:trace contextRef="#ctx0" brushRef="#br0" timeOffset="8832.35">19644 18364 38815 0,'-2'-4'848'0,"-1"-2"176"0,2 3 48 0,0 1 16 0,0 1-864 0,-3-2-224 0,-2-3 0 0,-5-3 0 0,-3-3 496 0,-2 0 48 0,-2 3 16 0,-1 3 0 16,4 6 464-16,-3 2 80 0,2 4 32 0,-3 7 0 0,3 2-624 0,1 3-112 15,4 1-16-15,0 8-16 16,0 9-368-16,0 3 0 16,2 6 0-16,3-1-128 0,1 0-128 0,1-11-32 15,5-3 0-15,2-9 0 0,0-6-80 0,2-7-16 16,-1-4 0-16,2-4 0 16,-1-4-64-16,0-4 0 0,3-5-16 0,-1-6 0 15,4-6-1168-15,-1-6-224 0,4-4-64 0,-1-4 0 0,3-3 1920 0,0-4 192 0,-1-2 128 0,-1-3 16 16,-2 8-144-16,-3-2-48 0,-3 6 0 0,-2 5 0 31,-4 5-464-31,0 4-112 0,-4 4-16 0,-1 2 0 0,4 4 688 0,-3 3 128 0,2 3 16 0,-1 3 16 16,3 0-192-16,0 3-32 0,1 3-16 0,1 0 0 15,0 4 32-15,-1 1 16 0,2 1 0 0,-1 1 0 16,1 1-384-16,1 5-80 0,0 1 0 0,4 5-16 16,-2 2 272-16,3 9 0 0,-3 4 176 0,0 5-176 15,0-1 448-15,-1 2-32 0,1-5 0 0,-2-7 0 16,1-7 48-16,0-2 16 0,1 1 0 0,2-5 0 0,-1-5-480 0,0-1 0 15,1-8 0-15,-3-2 0 16,0-2-576-16,2-3-16 0,1 0 0 0,-1-3 0 16,3-1 80-16,1-5 0 0,-1 0 16 0,1 1 0 15,-1-5 48-15,-1 2 0 0,1 1 0 0,-3 1 0 0,-1 0 256 0,0-2 192 16,-1 1-208-16,-1 1 80 0,1 0 336 0,-4 3 80 16,0-1 16-16,-1 1 0 0,-1 3 64 0,-1 3 16 15,-1 0 0-15,1 6 0 0,-1 0 912 0,0 1 192 0,-1 5 48 16,-1 5 0-16,1 2 64 0,-1 2 0 0,-2 3 16 15,2 6 0-15,-3 0-1616 0,0 9-192 0,0 4-96 0,-2 5-32 16,3 3 320-16,2 0 0 0,1-5 0 0,4-5 0 16,5-7-160-16,2-7 32 15,1-3 0-15,2-5 0 16,1-5-480-16,0-3-96 0,0-1 0 0,2-8-16 0,0-1-1744 16,2-5-352-16,0-7-64 0,1-4 0 15,3-4 1792-15,-4 4 384 0,-4 0 64 0,2-4 0 0,3-9 1232 0,4-7 240 0,-3-1 64 0,0-3 0 16,-4 6-576-16,-4 5-128 0,-3 7 0 0,-4 6-16 15,0 6-176-15,-2 9 0 0,0 4 0 0,-3 4 0 0,2 2 1152 16,0 5 288-16,1-3 64 0,0 4 16 16,0 3-816-16,0 1-144 0,1 3-48 0,1 2 0 15,1 8-512-15,-1 5-176 0,2 8 0 0,0 4 0 0,0 2 176 0,0-4 0 16,3-2 160-16,-1-7-160 0,2-1 240 0,1-5-48 16,-1-2-16-16,-1-9 0 15,0-2-1184-15,1-6-224 0,-1-4-48 0,-1-4-10592 16,1 0-2112-16</inkml:trace>
  <inkml:trace contextRef="#ctx0" brushRef="#br0" timeOffset="9083.44">19975 18306 31391 0,'-2'-9'688'0,"2"3"144"16,2 2 16-16,-2 3 48 0,1-4-720 0,1-4-176 0,3-8 0 0,5-8 0 0,5-1-1600 0,4 4-368 16,4 2-64-16,3 7-16 15,1 1-2112-15,-1 6-416 0,-1 4-96 0,-5 4 0 0,-1 3 3840 0,-4 1 832 0,-4 7 0 0,-3-3 128 16,-1 5 304-16,-4-1 48 0,-2 2 16 0,-3 4 0 15,-1-1 4272-15,-2-2 864 0,-4 2 160 0,1-5 32 16,-2 3-2816-16,-2-5-560 0,-3 2-112 16,1-5-32-16,-2 3-192 0,-3-6-64 0,-3 0 0 0,1 0 0 15,4-6-1120-15,0 0-224 0,4 0-64 0,1-5 0 32,3 1-1024-32,3 1-192 0,2-6-64 0,7 0 0 15,4-3-3216-15,2 0-656 0,7 1-128 0,4 1-6208 0,4-1-1248 0</inkml:trace>
  <inkml:trace contextRef="#ctx0" brushRef="#br0" timeOffset="9612.2">20396 18083 32255 0,'-1'-2'2864'0,"0"0"-2288"0,0 2-576 0,1 2 0 16,-3 0 2656-16,1-2 416 0,-1 3 96 0,-6 3 16 0,0 2-1520 0,-3 5-320 15,-1 5-48-15,0 3-16 16,1 4-1120-16,2 5-160 0,-1 2-176 0,4 1 48 0,0 2-368 0,1 0-64 0,4-2-16 16,2 0 0-16,2-3 576 0,3-8 0 0,4-2 0 0,0-6 0 31,0-6-848-31,3-5-176 0,0-3-16 0,0-5-16 16,1-1-1616-16,0-4-320 0,2-5-64 0,1-10-16 0,3-7 3072 0,-1-8 512 15,2-2 160-15,0-6 32 0,-2-3 48 0,0 3 16 0,-3 5 0 0,-4 3 0 16,-5 1-512-16,0 9-112 15,-3 7-16-15,-1 4 0 0,-2 10-128 0,0 6 160 0,-1 4-160 0,0 4 160 0,-2-1 1344 0,3 4 272 32,0-2 48-32,-1 4 16 0,2 4-1312 0,-1 2-256 15,1 3-48-15,1 4-16 16,-1 7-688-16,1 6-144 0,1 3-16 0,0-2-16 0,0-2 496 0,1-4 160 0,-1-8 0 16,0-3 0-16,1-5 0 0,-2-1 0 0,-1-7 0 0,0-1 0 0,1-1 272 0,-2-5 64 0,0 0 16 0,0-5 0 15,0 1 32-15,-2-2 0 16,2 0 0-1,-1-3 0-15,2 0-208 0,-2-3-48 0,1 0 0 0,0-3 0 32,3-3-528-32,0-6-112 0,2-1-32 0,0-2 0 15,4 0 0-15,0 1 0 0,2 4 0 0,-1 3 0 16,0 4-48-16,-1 7-16 0,-1 2 0 0,-2 3 0 0,1 3 272 0,-2 3 48 0,0-1 16 0,0 2 0 31,3 2-800-31,-3 0-144 0,2 4-48 0,3 4 0 0,1 7-1936 16,3 3-384-16,-1 7-64 0,1 4-32 0,0 0 5120 0,0-1 1024 0,1 3 208 0,0-1 32 15,2-3-1376-15,1-2-288 0,1-1-48 0,2-9-10496 16,0-10-2096-16</inkml:trace>
  <inkml:trace contextRef="#ctx0" brushRef="#br0" timeOffset="9988.2">21033 18058 43311 0,'-2'-2'3840'0,"-1"-1"-3072"0,1 3-608 0,0 3-160 0,1-3 832 0,-2 2 144 16,-5-2 32-16,-2 4 0 0,-2 2 16 0,-2 5 0 15,1 2 0-15,0 3 0 0,3 4-608 0,-1 1-112 0,3 0-32 0,-1 3 0 16,3 4-272-16,0-1-176 16,2-2 32-16,1-2 0 0,5 1-32 0,-2-6 0 0,1 1 0 15,1-5 0-15,3-1-16 0,0-2-16 0,3-5 0 0,-1 0 0 32,0-6-1216-32,3 0-240 0,-1-3-64 0,0-5 0 15,2 1-960-15,0-7-208 0,4-2-48 0,-2-5 0 0,3-10 2656 16,-2-1 528-16,-3-8 96 0,-2 1 32 0,-2 1-48 0,-4 4-16 0,-5 1 0 0,-2 1 0 15,-3 1 144-15,-3-5 48 0,-1-1 0 0,-1 1 0 16,0 2 80-16,-1 5 32 0,6 8 0 0,-1 6 0 16,5 9 48-16,-1 2 16 0,3 4 0 0,1 1 0 15,0 4 736-15,1 1 128 0,-1 3 48 0,1-2 0 0,2 5-496 0,-2 0-80 16,1 3-32-16,1 2 0 16,1 2-848-16,-1 3-128 0,2 5-128 0,3 8 128 0,3 2-256 0,1 1 48 15,1-2 16-15,4-1 0 0,5-2 192 0,2-1 0 16,3 2 144-16,-2-5-144 15,1-2-1184-15,-2-2-336 16,0-1-64-16,-2-6-12304 0,-3-5-2480 0</inkml:trace>
  <inkml:trace contextRef="#ctx0" brushRef="#br0" timeOffset="10146.98">21325 18068 42383 0,'2'9'3776'0,"1"-3"-3024"0,-2 3-608 0,0-1-144 16,2 0-288-16,-3-1-96 0,1 6 0 0,3 5-16 15,1 13 400-15,1 10 0 0,3 1 0 0,5-1-8112 32,-1-15-1616-32,-6-16-320 0</inkml:trace>
  <inkml:trace contextRef="#ctx0" brushRef="#br0" timeOffset="10273.6">21261 17884 44223 0,'-3'-3'3936'0,"1"3"-3152"15,0-1-624-15,2 2-160 16,3 2 608-16,-3-1 96 0,0 0 0 0,0 3 16 0,0 1-720 0,4 2-288 15,-1 1 16-15,16 5-8880 32,-2-8-1792-32,-1-5-336 0</inkml:trace>
  <inkml:trace contextRef="#ctx0" brushRef="#br0" timeOffset="10845.26">21408 17907 13823 0,'4'7'1216'0,"-2"1"-960"0,0 0-256 15,0-2 0 1,-1 0-624-16,3 8-160 0,2 8-48 0,4 16 0 0,2 7 1376 0,0-2 272 0,-2-5 48 0,-1-7 16 15,-3-10 1344-15,-2-6 272 0,-3-6 48 0,-1-8 16 16,1-2 1136-16,-2-2 224 16,0-3 48-16,0-2 16 0,1-1-1328 0,-2-1-272 0,1-1-48 0,0 1-16 15,1-2-1872-15,-3-2-448 0,1-2 0 0,1-3 0 16,0 5-240-16,-1-5-48 0,4-2-16 0,-1-3 0 16,1 1-544-1,2 2-112-15,1 5-32 0,0 4 0 0,1 3 256 16,0 3 48-16,0 3 16 0,-1 3 0 0,0 3 672 0,0 0 0 15,0 4 128-15,3 1 0 0,0 5-352 0,3 1-64 0,5 7-16 0,4 0 0 32,5 7-336-32,-6-10-64 0,-3 0 0 0,2 3-16 0,3 3 1104 0,1 4 240 15,3 1 32-15,-3-4 16 16,-1-5-1088-16,-2-8-224 0,-3-5-32 0,-4-7-16 0,0-7-1888 0,-5-7-384 0,-1-7-80 0,-2-1-16 31,-2-1 496-31,-2 2 112 0,0 2 16 0,-2 3 0 0,-2 2 6048 0,2 2 1216 16,-3-3 240-16,0 0 48 0,1 5-2176 0,0-2-448 0,2 3-96 0,-1 3-16 0,0 3-1056 0,0 3-224 15,2 1-32 1,-3 4-16-16,1 1 528 0,0 4 96 0,-2 5 32 0,-1 0 0 16,2 3-1248-16,-1 3-240 0,2-4-48 0,0 2-16 15,3-3-352-15,-1-2-64 0,2-4 0 0,0-2-16 16,2-5 80-16,-1-3 32 0,1-5 0 0,1-1 0 16,-1-4-672-1,2-1-128-15,3-2-16 0,-1-4-16 0,2 1-1632 16,1-5-320-16,3 2-64 0,-2-1 0 0,0 7 2464 0,1 4 544 0,-3 3 0 0,3 6 0 15,-4 4-368-15,3 4-144 0,-1 7-48 0,0 4 0 16,0 4-144-16,-1 2-48 0,-1 0 0 0,-3 2 0 0,-1 3 1536 16,-4-3 304-16,1-4 64 0,-2 0 16 0,-3-4 560 0,1-4 96 15,-2 1 32-15,-3-1 0 0,1-3 416 0,-3-3 96 16,-1 1 0-16,-2 1 16 0,-3-2-1200 0,3 1-240 16,2-4-48-16,-4-1-16 0,-8 1-560 0,-9 0-96 15,-12-2-32-15,-87-14-25008 31</inkml:trace>
  <inkml:trace contextRef="#ctx0" brushRef="#br0" timeOffset="11625.27">22495 18387 42335 0,'-1'-2'928'0,"-1"-1"192"0,1 2 32 0,0-4 48 0,1 1-960 0,-3-4-240 0,2-2 0 0,-1-14 0 15,0-9-880-15,2-7-208 0,4-2-64 0,4 0 0 16,4 5 352-16,1 5 64 0,4 5 16 0,4 6 0 15,5 4 208-15,2 7 32 0,-2 3 16 0,0 5 0 0,-3 4 592 0,0 5 128 0,-5 3 32 0,-3 3 0 16,-3 3-48-16,-4 4-16 16,-2 5 0-16,-7-1 0 0,-2 6 480 0,-4 4 112 0,-4-1 16 15,-5 3 0-15,-2-3 0 0,-1-6 16 0,-1-1 0 0,0-7 0 16,0-4 272-16,2-5 48 16,-1-4 16-16,3-4 0 0,4-2-288 0,-1-3-48 15,5-2-16-15,-1-8 0 16,4-4-1408-16,0-8-304 0,1-8-48 0,3-13-16 15,6-5-848-15,4-3-192 0,6 0-16 0,6 8-16 0,7 10-384 0,2 6-80 0,-1 6-16 0,2 3 0 32,-2 1-2576-32,-3 5-528 0,-3 1-96 0,-3 1-32 0,-3 3 3488 0,-4 4 704 0,-1 2 144 0,-4 4 32 0,-1 1 6768 0,-1 4 1360 0,2 5 272 15,-2 1 48 17,1 1-6256-32,1 9-1264 0,1 4-240 0,0 9-48 0,-1 4 720 0,0 2 256 0,-2 2 0 0,1 0 0 15,-4 0 1072-15,0-5 208 0,-1-5 32 0,-1-4 16 0,1-4-704 0,-2-8-144 16,-2-2-32-16,2-8 0 0,0-3 48 0,0-3 0 0,0-3 0 0,0-3 0 31,0-3 272-31,-1-3 64 0,1-3 16 0,1-5 0 16,2-5-1248-16,-1-5-256 0,1-7-48 0,2-1-16 15,1-2-128 1,4 1-32-16,5-1 0 0,5 1 0 0,4 4 240 0,5 7 64 0,3 2 0 0,-1 6 0 16,0 6 32-16,-4 7 16 0,-5 4 0 0,-3 3 0 0,-3 7 464 0,-4 1 112 15,0 5 16-15,-2 1 0 0,0 3-512 0,-2 2-112 16,2 6-16-16,-3 5 0 0,2 1 1024 0,-1 5 192 15,2 3 32-15,1 6 16 0,0 4-512 0,3 4-112 16,0-1 0-16</inkml:trace>
  <inkml:trace contextRef="#ctx0" brushRef="#br0" timeOffset="12961.9">24392 18198 40479 0,'-2'-6'896'0,"1"2"176"0,1 2 32 16,-1 0 48-16,0 2-928 0,-1-2-224 0,-2-3 0 0,-4-1 0 0,-1-3 832 0,-3 2 112 0,0 4 16 0,-3 3 16 0,-1 3-16 0,-1 3-16 16,-3 6 0-16,-1 6 0 0,0 3-320 15,0 6-64-15,-2-2-16 0,4 2 0 0,0 3-352 16,3-3-64-16,1 0 0 0,5 0-128 0,5 0 0 0,3-3 0 15,4-2-192-15,6-3 48 16,3-2-352-16,2-2-64 0,5-3-16 0,2-3 0 16,-1-2-192-16,5-2-32 0,-2-5-16 0,0 0 0 15,2-5-912-15,-2 2-176 0,-1-6-32 0,1-1-16 16,-1-1 224-16,-2-3 32 0,0 1 16 0,-3-2 0 16,0 1 1008-16,-1-3 208 0,-2-4 32 0,-2-1 16 15,-1-1 688-15,1 1 144 0,-2-3 32 0,0 2 0 0,-3-2-48 0,0-2 0 16,0-2 0-16,-3 1 0 0,2 2-48 0,-1 1-16 15,-1 4 0-15,2 0 0 0,1 3-112 0,0-1-32 0,0 2 0 0,4 4 0 16,3 1-192-16,0 6 176 0,2 0-176 0,1 1 160 16,2 4-160-16,0-1 0 0,1 5 0 0,-2 2 0 15,3 2-160-15,-3 4 160 16,-1 4 0-16,0 4-144 0,0 5 608 0,-5 6 128 16,1 0 32-16,-6-1 0 0,0 2-32 0,-5 0 0 0,0 1 0 0,-3-3 0 15,-1-2 48-15,-3-1 16 16,-1 1 0-16,-4-3 0 0,0-3 560 0,-4-3 96 15,-3 1 32-15,1-4 0 0,-3-3 96 0,-2-1 32 0,-3-3 0 0,1-3 0 0,-1-2-960 0,4-3-192 16,1-3-48-16,3-4 0 16,3-1-432-16,1-7-96 0,-1-4 0 0,3-8-16 31,1-9-1264-31,7-2-240 0,5-4-48 0,6 0-16 0,7-1-80 16,4 3 0-16,7 0-16 0,7 6-10208 0,8 3-2032 0</inkml:trace>
  <inkml:trace contextRef="#ctx0" brushRef="#br0" timeOffset="13222.24">24842 18001 32255 0,'1'7'2864'0,"0"-4"-2288"16,2 0-576-16,-3 2 0 0,1 1 416 0,1 6-32 0,3 13 0 0,0 13 0 16,3 11 48-16,-1 5 0 0,-2-2 0 0,0-4 0 31,-2-8-144-31,-1-4-32 0,-1-10 0 0,0-4 0 0,-1-7 64 0,2-5 0 0,-2-3 0 0,0-6 0 31,0-2 832-31,0-4 192 0,-3-1 16 0,3-4 16 0,1-4-928 0,-1-4-176 16,0-6-32-16,2-3-16 0,0-4-432 0,3-2-96 0,1-7-16 0,2 4 0 0,0-2 320 31,2 3 0-31,3 0 0 0,2 1 0 0,3 1-192 0,4 6 32 0,1 4 0 0,0 4 0 0,-1 5 160 0,-2 7 0 16,0 4 0-16,-2 7 0 15,0 4 0-15,-2 7 0 0,-1 4 128 0,0 4-128 0,-2 7 144 0,-1 1-144 16,0 6 192-16,-4 5-192 0,2 5 400 0,-2 5-16 31,-5 5-16-31,3-3 0 0,-1-6-176 0,4-2-48 16,5-1 0-16,-2-14 0 0,2-5-144 0</inkml:trace>
  <inkml:trace contextRef="#ctx0" brushRef="#br0" timeOffset="13944.7">25484 18149 43247 0,'-4'0'960'0,"-1"-3"192"15,1 3 32-15,2 3 32 0,-1-3-976 0,0 1-240 0,-6 1 0 0,-6 7 0 0,-6 3 400 0,-2 9 48 0,-2 9 0 0,3 3 0 0,-3 3-448 0,4 6 0 16,-1 2 0-16,4 0 0 0,5-2 0 0,6-5-176 16,5-5 176-16,4-4-192 15,6-10-80-15,4-3-32 0,3-5 0 0,2-4 0 31,2-3-384-31,3-7-80 0,-1-5 0 0,3-6-16 0,3-3 0 0,-1-9 0 0,1-3 0 0,3-10 0 0,3-4 784 16,-1-11 176-16,3-1 16 0,-3-5 16 16,0 3-80-16,-7-3-128 0,-8 8 176 0,-4 1-176 15,-7 4 144-15,-6 3-144 0,-3 3 0 0,-3 3 144 16,-2-3-144-16,-5 2 128 0,-4 2-128 0,-2 7 128 0,1 7 192 0,-1 10 48 16,4 6 0-16,2 2 0 0,3 10 592 0,2 2 112 0,0 2 16 0,2 7 16 15,-2 4-336 1,3 4-64-16,0 8 0 0,-1 8-16 0,1 3-688 0,1 3 0 15,1 4 0-15,1-1 0 0,4 1 0 0,0-2 0 0,3 2 0 0,0-6 0 16,4-4 0-16,3 0 0 0,2-6 0 0,3-3 0 16,5-5 0-16,3-4 0 15,2-3-160-15,0-4 160 16,-3-4-656-16,1-5-48 0,-1-2 0 0,-1-6-12656 0,-1-6-2528 0</inkml:trace>
  <inkml:trace contextRef="#ctx0" brushRef="#br0" timeOffset="14299.51">25856 18197 41519 0,'1'13'912'0,"-1"1"192"0,1-2 48 0,-1-8 0 0,3 1-912 0,-2 5-240 0,0 5 0 16,3 12 0-16,0 3 0 0,-1-1 0 0,2-4 0 0,1-10 0 16,1-8-384-16,-2-8-128 0,1-8-32 0,0-9 0 15,-1-9-1392-15,0-5-288 0,-1-8-48 0,-3 0-16 16,-1-2 1360-16,-3 3 272 0,-2-2 48 0,-2 4 16 0,-2 3 1696 0,1-1 352 15,-5 1 64-15,2 1 16 16,3 3 16-16,0 5 16 0,1 6 0 0,2 5 0 0,2 5-1088 0,1 6-224 0,1 0-32 0,-1 4-16 31,4 1-80-31,2 1 0 0,0 1-128 0,1-1 192 16,4 0-368-16,-1 0-80 0,4-3 0 0,-3 0-16 31,4-3-976-31,0 0-192 0,0-1-32 0,-2-4-16 0,-5 5 1024 0,2-1 208 0,-2 2 32 0,-3-2 16 16,1 4 912-16,0 0 176 0,-2 1 32 0,1 4 16 0,-1 1-688 15,2 4-240-15,0 7 144 0,1 7-144 0,-2 7 256 0,4 8-48 16,0 7 0-16,-2 1 0 0,1 3 80 0,0-2 16 16,-1-1 0-16,0-5 0 0,0-3-160 0,-2-3-16 15,0-7-128-15,0-6 192 0,-1-5-48 0,-3-6-16 16,1-5 0-16,0-4-12128 16,0-6-2432-16</inkml:trace>
  <inkml:trace contextRef="#ctx0" brushRef="#br0" timeOffset="14532.68">25906 18098 43311 0,'2'-3'3840'0,"-1"2"-3072"16,0-1-608-16,0 2-160 0,2-3-832 0,1 1-208 0,2-2-48 15,5-2 0-15,6-6 848 0,3-1 240 0,4 0 0 0,-2 0 0 16,3 3 0-16,-3 2 0 0,-1-2 0 0,1 5 0 16,0 1 0-16,-2 4 0 0,-3 4 0 0,1 1 0 15,-2 5 0-15,-3 1 0 0,1 7 0 0,-2 1 0 16,0 6 0-16,-1 2 0 0,-1 2 128 0,-2 4-128 0,1 0 128 15,-4-3-128-15,0-2 128 0,0-3-128 0,-2-2 128 16,0-5-128-16,-1-3 0 0,2-15-7808 31,-3-9-1648-31,-3-10-336 0</inkml:trace>
  <inkml:trace contextRef="#ctx0" brushRef="#br0" timeOffset="14642.63">26115 17857 40543 0,'-1'-6'3600'0,"1"2"-2880"16,1 1-576-16,-1 1-144 0,2 2 0 0,-1-1-176 15,3-2 48-15,4-3 0 0,8 1-16 0,5 1 0 16,2 4 0-16,0 0 0 0,4 4-192 0,-1 1-48 16,2 4 0-16,-4 1-11104 15,0-2-2224-15</inkml:trace>
  <inkml:trace contextRef="#ctx0" brushRef="#br0" timeOffset="15183.53">26463 17956 43311 0,'0'0'3840'0,"0"-3"-3072"0,1 0-608 0,0 0-160 16,-1 1-384-16,2-5-128 0,0-3 0 0,3-4-16 15,3-5 400-15,0-1 128 0,3 4 0 0,0 4 0 16,1 3-160-16,1 7 160 0,1 4-128 0,-1 4 128 16,0 4 0-16,-2 8 0 15,-1 5 0-15,-3 2 176 0,-2 8-176 0,-2 1 160 0,-3 4-160 0,-3-1 160 0,-2 1 112 16,-1-1 32-16,-4 2 0 0,-2-3 0 0,-3 1 80 0,-1-1 0 31,0-5 16-31,0-4 0 0,1-4 128 0,0-4 32 0,1-4 0 0,2-4 0 0,1-5-256 16,2-6-48-16,1-5-16 0,0-5 0 0,3-2-240 0,0-8 0 15,3-5-192-15,1-8 192 32,2-5-464-32,3-8 16 0,4-5 0 0,3-1 0 15,3 1-896-15,2 6-160 0,-2-1-32 0,0 1-16 0,4 0 112 0,-1 5 32 0,0 4 0 0,-1 9 0 16,-1 3 672-16,-2 6 144 0,-6 7 16 0,-1 5 16 0,-2 6 1648 0,0 2 320 16,1 4 64-16,-2 3 0 15,5 6-768-15,-1 1-176 0,3 5-16 0,0 5-16 16,2 7-112-16,1 3 0 0,-1 4-16 0,-1 2 0 0,2 3-16 0,-4 0 0 15,-2-4 0-15,-2 1 0 0,1 2 16 0,-4-4 0 16,-2 2 0-16,0-6 0 0,0-6-96 0,0-6-16 16,-2-8 0-16,0-7 0 0,2-4-128 0,0-8-128 0,0 0 144 0,0-11-144 15,3-2 0-15,1-11 0 0,-2-7 0 0,2-6 0 16,1-6-128-16,1-4 128 16,-1 2 0-16,2 0 0 0,3 1 0 0,1-2 0 0,2-2 0 0,2 5 0 15,1 5 0-15,0 4 0 16,2 7 0-16,-2 6 144 0,0 4-144 0,-3 10 0 15,-2 6 0-15,-1 6 0 0,-2 6 0 0,-1 5-192 0,-2 4 32 16,0 6 16-16,-2 5 320 0,1 3 64 16,0 4 16-16,-1 5 0 0,4 2-128 0,-2 1 0 15,1-1-128-15,4-6 192 0,1-6-192 0,2-9-160 16,2-6 32-16,4-9-13264 0,2-4-2656 0</inkml:trace>
  <inkml:trace contextRef="#ctx0" brushRef="#br0" timeOffset="15455.75">27244 17763 48831 0,'-2'-3'4352'0,"0"1"-3488"0,0 1-688 0,1 1-176 16,0 0 0-16,-3 0 0 0,-1 0 0 0,-3 0 0 15,-5-3 736-15,1 6 224 0,1 0 32 0,2 0 16 16,2 3-784-16,2 0-224 0,2 0 0 0,2 3 128 16,3 0-128-16,2-2 0 0,2 2-128 0,3-1 128 15,2 1-160-15,3-2 160 0,-1 1-192 0,2-1 192 16,0 2-160-16,0 0 160 0,2-3-128 0,-2 2 128 0,-1 2 0 0,0-1-160 15,0 2 160-15,-2 1 0 0,-2 1-128 0,1 2 128 16,-3-3 0-16,-2 0 0 0,-1 1 0 0,-4-2 0 16,0 1 0-16,-1-2 0 0,0 1 480 0,-3 2 48 15,-2-3 16-15,0 3 0 0,-4 0 96 0,-2-1 0 16,-3 3 16-16,-2 3 0 0,-3 0-448 0,-4 0-80 16,-4 1-128-16,-61 31-24848 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5:24.73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8147 14362 30399 0,'-2'-3'2704'0,"2"2"-2160"15,0 1-544-15,2 0 0 0,-1 0 1472 0,-1 0 192 0,0 0 48 0,0-2 0 16,-1 2-496-16,1 2-112 0,-2 4-16 0,2-6 0 31,0 25-1248-31,2-6-256 0,-1 4-48 0,0 7-16 16,3 3-160-16,1 3-48 0,2 6 0 0,4 1 0 0,-1 2 496 0,0 1 192 0,0 4-128 0,1 5 128 16,-1 2-160-16,-1 1 160 0,-1-1-192 0,1 1 192 15,3 4 0-15,-1-4 0 16,-1-4 0-16,3-3 0 0,0-3 0 0,0-2 0 15,-3-6 0-15,3-2 0 0,3-7 0 0,2-4 0 16,-2-4 0-16,5-4 0 0,3 2 0 0,5-6-160 0,5 0 160 0,2-7-128 31,5 0-3584-31,0-3-704 0,-4-3-128 0,0-2-48 0,-5-1 4000 0,3-3 784 0,2-2 176 0,4-4 16 16,7-1 640-16,8 1 128 0,6-1 32 0,2-1 0 16,-2-1 992-16,-7 1 208 0,-9 1 48 15,-5-2 0-15,-4 2-1152 0,-5-1-240 0,-5 2-32 0,1-2-16 16,-4 1-368-16,0 1-80 0,-3 1-16 0,-4 3 0 0,-3 1-176 15,-6 1-32-15,-1 4-16 0,-6 0 0 0,0 0-64 0,-2 0-16 16,-3 3 0-16,-1-2 0 0,1 0 64 0,-1 0 16 0,2 2 0 0,-2-3 0 31,5 0 80-31,0 0 32 0,0 0 0 0,0 0 0 16,-21 6-608-16,16-6-128 0,1 0-32 0,-3 2 0 16,-3 8-5776-16,1 3-1152 15,2 10-224-15,-6-10-48 0</inkml:trace>
  <inkml:trace contextRef="#ctx0" brushRef="#br0" timeOffset="345.92">9168 15297 41583 0,'3'2'912'0,"-2"-2"192"0,1 0 48 0,-1 0 0 0,1 0-912 0,1 3-240 0,4-2 0 0,2 2 0 15,4-1-464-15,2 2-144 0,2-2-32 0,2 2 0 0,-1 1 320 0,1-1 48 16,-1-2 16-16,2 2 0 0,-1-2 256 0,-1 2-192 0,1-2 192 16,-2 2-160-16,-1-1 160 0,-4-1 0 0,-2 2-144 0,-1-2 144 15,-3 4-240-15,-2-3 32 0,-3 1 0 16,0-2 0-16,-1 2 640 0,-1-1 128 0,-1 2 16 0,-1 3 16 16,-1 1 416-16,-2 3 80 0,-1 8 0 0,-4 1 16 15,-3 1-448-15,-2 8-80 0,-1 3-32 0,-2 5 0 16,2 4-304-16,1-2-64 0,1 2-16 0,0 0 0 31,5 0-544-31,-1-1-96 0,1-3-32 0,-1 69 0 31,10-26-1968-31,3-36-400 16,1-33-64-16,-1-16-13616 0</inkml:trace>
  <inkml:trace contextRef="#ctx0" brushRef="#br0" timeOffset="1633.65">7995 16882 42383 0,'3'0'3776'0,"-2"0"-3024"0,1 0-608 0,-1 0-144 0,1 0-224 0,1 0-80 0,3-2-16 0,4-1 0 31,7 0-816-31,4-6-160 0,3-1-48 0,3-5 0 0,0-6-848 15,0-6-176-15,-2-3-48 0,1-3 0 0,-2 0 1360 16,-3-1 272-16,-5 1 48 0,-1 6 16 0,-4-1 1360 0,-1 5 288 0,-4 2 48 0,-1 2 16 16,-3 4-32-16,-1 3 0 0,-2-2 0 0,0 5 0 15,-3 2-64-15,2 1-32 0,-4 1 0 0,-1 2 0 16,-1-1 672-16,-2-2 144 0,-1 3 32 0,-2 3 0 16,0 3-480-16,-2 0-80 0,-1 6-32 0,-1 3 0 0,-1 3-992 0,2 4-128 15,-4 2-144-15,2 6 144 0,-3 3-368 0,-1 6 48 16,-2 1 16-16,3 5 0 0,4 3-64 0,1-4-16 15,3 0 0-15,5-3 0 0,3-2 80 0,6-6 16 16,5-3 0-16,4-5 0 0,4-3 112 16,2-5 32-16,6-5 0 0,0 0 0 0,5-3 144 0,-2 0 0 15,0-3 0-15,-2-3 0 0,0-3 0 0,-1 0 144 16,-2-3-144-16,1-3 0 16,-3 0-1280-16,2-1-384 0,2 2-64 0,5-5 0 15,3 0-3392-15,6-1-656 0,10-1-144 0,2-2-32 0,4-2 7552 0,-5-2 1520 0,-4-3 288 0,-8-5 64 16,-8-2-2768-16</inkml:trace>
  <inkml:trace contextRef="#ctx0" brushRef="#br0" timeOffset="2304.71">8430 16255 46079 0,'0'-2'4096'0,"1"2"-3280"0,0 0-656 0,-1-1-160 15,2-1 0-15,-2 1-224 0,4-1 48 0,1-2 16 16,4 1-480-16,2-3-112 0,4 3-16 0,-1-2 0 15,0 1-1152-15,1-2-224 0,4 0-48 0,-1-2-16 0,3 1 544 0,-1-2 128 0,0 3 0 0,-5-3 16 16,0 3 1072-16,-4 0 224 0,-4 2 32 0,-2 2 16 0,0-1 176 0,-2 2 256 31,-1 1-64-31,-2 0-16 0,-1 1 64 0,0 2 16 16,-1-1 0-16,-1-2 0 0,1 4 1472 0,-1 0 320 16,3-4 48-16,0 0 16 0,0 0-368 0,-20 17-64 15,11-11-16-15,-3-2 0 0,0 2-448 0,-6 1-112 16,0 1-16-16,-5 0 0 0,0 1-720 0,-6 0-160 15,1 1-16-15,-2-2-16 0,7 2-176 0,1-1 0 0,2-1 0 16,3-1 128-16,3-1 96 0,3-1 16 0,0 1 0 16,2-5 0-16,3 2-112 0,2-3 0 0,2 0-128 0,0 0 192 15,2 0-192-15,0-4-208 0,2 2 32 0,-1-2 16 16,0 1-192-16,2 1-32 0,-1-1-16 0,1 2 0 16,1-4-192-1,1 1-48-15,0 1 0 0,3-5 0 0,2 2-96 16,2-1-32-16,5-4 0 0,2-2 0 0,4 1 208 15,7 0 48-15,6 0 0 0,-1 3 0 0,-1 0 224 0,-3-2 48 0,-2 3 16 0,15 0-7776 32,-11 1-1536-32,-5 1-320 0</inkml:trace>
  <inkml:trace contextRef="#ctx0" brushRef="#br0" timeOffset="9255.08">19637 3521 37775 0,'-4'-1'3360'0,"1"1"-2688"0,0-2-544 0,2 2-128 0,0 0 672 0,-3 0 96 16,-1 0 32-16,-4 0 0 0,-2 0-288 0,-2 0-48 0,-2 2-16 15,1 2 0 1,2 0-608-16,1 1-128 0,1 3-32 0,-3 1 0 16,1 3-400-16,0 4-96 0,-1 8-16 0,-2-2 0 15,3 4 384-15,0 1 64 0,3-2 0 0,-2 2 16 0,2 3 208 0,3-3 160 0,2 0-208 0,2-3 80 31,-1-3-144-31,3 0-32 0,0-3 0 0,3-3 0 16,-2 0-464-16,3-5-80 16,2 2-32-16,1 1 0 0,2-2 112 0,1-3 0 0,4 1 16 0,2-3 0 15,1 0 1264-15,5-4 256 0,7-2 64 0,4-2 0 16,4-5-1472-16,0 0-304 0,-1-6-48 0,-2 0-16 16,-4-1 32-16,-2-3 0 0,-6-4 0 0,-1 0 0 15,-4-3 1600-15,-1 2 320 0,-5 1 64 0,-1 0 16 0,0 2-48 0,-2 0 0 16,-2 2 0-16,-1 5 0 0,-3-3-336 0,0 3-80 15,-1-3-16-15,0 0 0 0,0 0-112 0,-1 1-32 16,0-3 0-16,-1 3 0 0,0-1-176 0,1 0-32 0,-1 5-16 0,-1 1 0 16,0 1 80-16,1 2 0 15,1 2 16-15,-2 1 0 0,2 1-16 0,-1-2 0 16,2 4 0-16,-1-2 0 0,-1 2-256 0,1 2 128 16,0-2-128-16,-1 4 0 0,2-2 432 0,-2 2-32 15,1 1 0-15,0-5 0 16,0 0-704-16,0 19-144 0,0-7-16 0,1 4-16 15,0 4-2224-15,1 1-448 0,0 1-96 0,1 2-16 16,0-3 912-16,1 0 176 0,2-3 48 0,0-1 0 16,2-2 352-16,0-5 80 0,2-1 16 0,1-3 0 0,-1-3 1360 0,3-3 320 0,0-3 0 0,2-3 0 15,4-3-1936 1,0-3-368-16,6-1-64 0,-1-4 0 0,-2 1 5936 0,-4-1 1184 0,0-2 240 0,-2-2 64 16,0-4-2528-16,-4-2-496 0,-1-2-112 0,-3-1 0 15,-2 0-704-15,-1 2-144 0,-1-1-32 0,-3 7 0 16,0 4-576-16,-1 5-112 0,0 8-32 0,-2 3 0 15,2 7 1072-15,-2-4 208 0,2 4 32 0,-1 1 16 16,2 0-544-16,-1-2-96 0,2 1-32 0,-2 1 0 16,1 0-1328-16,0 3-272 0,2 3-48 0,-1 1-16 15,2 2-1408-15,1 1-272 0,-2 3-64 0,2-3-16 16,3 4 1744-16,-1-1 368 0,1-3 64 0,0 1 16 0,0-2 704 0,0-5 160 16,-1 1 32-16,0-5 0 15,0-3-1344-15,1 0-272 0,-1-3-48 0,-2-3-8384 16,4-6-1664-16</inkml:trace>
  <inkml:trace contextRef="#ctx0" brushRef="#br0" timeOffset="9525.26">20313 3327 40543 0,'0'0'3600'0,"0"1"-2880"0,0 1-576 0,2-1-144 0,-2 1-336 0,1 1-112 0,0 3 0 0,0 4-16 31,3 7-3312-31,-1 6-672 0,0 3-128 0,0 1-32 0,2 1 2016 16,-2-1 400-16,0-1 80 0,1-3 0 0,-2-2 1568 0,1-4 304 0,-1-2 64 0,-2-7 16 15,1-1 720-15,0-4 144 0,-2-5 16 0,2 1 16 16,-1-2 4192-16,-1-1 848 0,1-1 176 0,0 2 16 16,-1-3-3536-16,1-1-720 0,1 1-144 0,-1-1-32 15,0-1-1072-15,0 0-208 0,-1-5-64 0,2-1 0 16,-2-7-192-16,2-3-256 0,-1 2 48 0,1-2 16 16,4-3-48-16,-2 2 0 0,1-1 0 0,12-26-8336 31,0 7-1680-31,-3 9-336 0</inkml:trace>
  <inkml:trace contextRef="#ctx0" brushRef="#br0" timeOffset="10387.4">20467 3232 25791 0,'0'7'2304'0,"0"1"-1856"0,0 1-448 0,1-1 0 15,0-2-1904-15,-1 9-464 16,1 10-112-16,3 14-16 0,0 15 2496 0,1-2 384 0,-1-4 128 0,-3-6 16 15,1-9 0-15,-1-6 0 0,-1-7 0 0,0-7 0 16,0-6 368-16,0-2 80 0,-1-5 16 0,-1-2 0 16,2-2 2976-16,0-2 576 0,-1 3 128 0,1-3 32 15,-2 0-2784-15,1-3-544 0,1-2-112 0,-2-3-32 0,-1 0-1008 0,1-5-224 32,-1-2 0-32,2-2 0 15,1-2-608-15,1-1-96 0,3 4 0 0,0-2-16 16,3 3-64-16,0 2-16 0,1 2 0 0,2 5 0 0,1-1-80 0,4 1-16 0,1 3 0 0,0 1 0 0,0 2 720 0,-1 2 176 15,0 4 0-15,-2 0 0 32,1 0-960-32,-2 1-176 0,2 2-16 0,-1 3-16 0,1 0-496 0,0 0-80 0,-5 3-32 0,3-4 0 31,-2 2-144-31,-2 2-16 0,0-3-16 0,0-2 0 0,-2 1 1440 0,1-3 272 16,-1-2 64-16,-1 0 16 15,1 0-336-15,0-2-64 0,-1-3-16 0,0 1 0 0,0 0 912 0,1-2 176 0,-1 0 48 0,-1-3 0 16,1 3 112-16,-2-3 32 0,1 3 0 0,-1-2 0 15,-1-2 928-15,-1 1 192 0,1 0 32 0,-4-2 16 16,1 1-32-16,-1 0-16 0,-1 2 0 0,-1-1 0 16,1 0 80-16,-2 6 16 0,-1-1 0 0,-2 4 0 15,1 1-720-15,-1 3-144 0,1 3-32 0,-2 1 0 16,2 5-1024-16,-3 1 0 0,3 7-176 0,-5 5 16 16,1 2-416-16,-1 7-96 0,1-6-16 15,0 3 0-15,0-3 144 0,4 2 32 0,4-1 0 0,1-5 0 16,5-4 64-16,3-4 0 0,3-1 16 0,2-5 0 15,-1 2 16-15,1-7 0 0,1 0 0 0,2-2 0 0,-1-2 416 16,1-4 0-16,0-2 0 0,0-2-128 16,0-3-2400-16,2-3-480 0,-1-3-80 0,-1-4-32 0,-1-4 4096 0,-2-4 816 15,-1 2 176-15,1-7 16 0,0-4-1120 0,-1-5-224 16,0-3-64-16,0-2 0 0,-2 5-352 0,-2 8-80 0,0 5-16 16,-2 10 0-16,-3 3-128 0,0 9 128 0,-1 0-128 0,-1 6 128 15,0 2 320-15,1 2 64 0,-2 1 16 0,1 2 0 16,1 2-288-16,0 1-64 0,1 3-16 0,-1 2 0 31,3 4-4496-31,-1 6-896 0,2 4-176 0,-3 5-32 16,3-5 3120-16,-2-2 624 0,1-2 128 0,-1-1 32 0,1 0 1152 0,-1-3 256 0,1-2 128 15,-2-5-160-15,2-4 160 0,-3-4 128 0,1-3-128 0,0-3 176 16,-1-1 3504-16,1-1 704 0,-1-4 144 0,0-1 16 16,2 4-1472-16,-2-2-320 0,1-4-48 0,0-1-16 15,1-1-2016-15,2-5-416 0,1-9-64 0,3-5-32 16,3-9-160-16,2-3 0 0,2 0-160 0,1 2 160 0,-1 8 0 0,-1 5 0 15,-4 6 0-15,-2 11 0 16,1 1-176-16,-5 7-80 0,-1 4-32 0,0 0 0 16,-1 5-160-16,2-1-16 0,-4 0-16 0,14 31 0 31,-1 3-5264-31,2-2-1040 0,-3 1-224 0,-1-2-32 16,1 1 4928-16,-3-4 976 0,-1-4 208 0,-1 0 32 0,1-6 5152 0,-2-2 1024 0,1-1 208 0,1-6-11280 31,0-7-2256-31</inkml:trace>
  <inkml:trace contextRef="#ctx0" brushRef="#br0" timeOffset="10557.18">21419 3012 28559 0,'1'7'2544'0,"0"1"-2032"15,1-1-512-15,-2 3 0 0,1-1-5376 0,0 6-1152 0,0 7-256 0,3 22-32 16,1 13 8880-16,0 10 1776 0,1 3 368 0,2-2 64 15,-2-4-1600-15,-1-10-320 0,1-6-64 0,-2-8-16 0,-4-9-1824 16</inkml:trace>
  <inkml:trace contextRef="#ctx0" brushRef="#br0" timeOffset="10726.18">21310 3273 48831 0,'0'0'4352'0,"3"0"-3488"0,-1 0-688 0,-2 0-176 0,3 1 0 0,-3-1 0 15,3 0 0-15,0-1 0 0,2 1-256 0,0-3-48 16,0 1 0-16,-2 1 0 16,2-2-688-16,3 3-144 0,-3-4-16 0,2 2-16 15,2 0-5472-15,2-5-1088 0,0 4-208 0,4-2-64 0,2 1 8720 0,2 0 1744 16,5 2 352-16,4-1 64 0,4 3-2304 0</inkml:trace>
  <inkml:trace contextRef="#ctx0" brushRef="#br0" timeOffset="16747.53">19512 2703 44863 0,'-1'0'992'0,"-3"-3"208"0,3 3 32 0,0-2 16 0,-1 2-992 0,0-1-256 0,-3-1 0 0,-4-1 0 15,-2-1 432-15,-1 1 32 0,0 1 16 0,0 1 0 0,0 1 112 0,3 1 32 16,-1 1 0-16,2 5 0 0,-2-1-208 0,1 2-32 16,1 2-16-16,-1 8 0 0,2-4-224 0,-2 8-144 15,1 2 192-15,1 3-192 0,2 3 0 0,1-3-304 16,2-3 48-16,1 1 0 15,4-2-560-15,1-2-96 0,2-2-32 0,4-5 0 16,1-1 256-16,0-1 48 0,-1-3 16 0,3 0 0 16,0-3-976-16,2-5-192 0,1 1-32 0,2-4-16 15,0-2-336-15,3-6-80 0,3-1-16 0,2-1 0 16,3-7 1472-16,1 2 288 0,-2-4 64 0,-2-3 16 16,0-4-432-16,-2-5-96 0,-3-6 0 0,-4 2-16 0,-1-4 1600 0,-3 2 320 0,-4 2 64 0,0 7 16 15,-3 3-240-15,0 3-32 0,-1 6-16 0,-1 0 0 16,0 5-464-16,0 4-80 0,-2 1-32 0,0 1 0 15,2 4-160-15,-1 1 128 0,-2 4-128 0,1-1 128 32,1 4-432-32,-1 1-80 0,3 1-32 0,-1 5 0 15,1 0-96-15,1 5-32 0,2 2 0 0,-1 2 0 0,2 4 1008 0,-2 4 208 0,-1 5 32 0,-1 1 16 16,-1 1-352-16,-3-2-80 0,-3-5-16 0,0-4 0 0,0-1 1104 0,-3-3 224 16,-4-2 32-16,1-1 16 0,-1-3 192 0,-1-3 32 15,3-1 16-15,-4-5 0 0,1-2 240 0,-3-2 48 16,2-2 16-16,-1-2 0 0,-2-2-1424 0,1-2-272 15,-2-5-64-15,0-4-16 0,-4-6-416 0,-3-9 0 16,-3-9 0-16,3-7 0 16,6 0-1840-16,6 4-240 0,5 9-48 0,8 1-16 15,4 3-96-15,4 6-32 0,5 2 0 0,4 0 0 16,2 6 928-16,2-1 176 0,-1-1 32 0,-2 4 16 16,-1 2 288-16,-1 4 64 0,-2 2 16 0,-1 2 0 15,-2 4 0-15,-1 3 0 0,0 5 0 0,-1-2 0 16,0 7 208-16,-2-4 32 0,-2-2 16 0,0 7 0 15,1 4-1008-15,2 2-208 0,-1 2-32 0,0 4-16 0,1 1 784 16,-2 3 144-16,1-2 48 0,-3 1 0 0,-1-2 1696 0,-2-4 352 0,0-8 64 0,-4-2 16 16,1-2 256-16,-1-6 48 15,-1-3 16-15,-1-3 0 0,1-3 1328 0,0-1 272 16,-3-2 48-16,3-1 16 0,0-1-1392 0,0-3-272 16,1-1-48-16,-2-3-16 0,1-3-1376 0,-1-3-224 0,2-1-160 0,-2-2 32 15,4-3-800 1,1-1-160-16,2 0-16 0,1 1-16 0,2 2 240 15,0 1 48-15,2 2 16 0,0 2 0 0,4 7-128 0,-2 0-16 0,-1 6-16 0,-1 3 0 16,-1 2-752-16,1 4-128 0,-3 2-48 0,1 1 0 31,0 4-1296-31,3 1-256 0,-2-2-48 0,3 7-16 0,3 4 1296 0,-1-1 256 0,2 8 48 0,-1 1 16 0,1 0 4032 0,-1 1 816 16,-2 0 144-16,2 2 48 16,-1 0-288-16,1-6-48 0,-2 0-16 0,-2-6 0 15,-2 3-2224-15</inkml:trace>
  <inkml:trace contextRef="#ctx0" brushRef="#br0" timeOffset="17661.68">20295 2428 44863 0,'0'0'992'0,"2"0"208"0,0 1 32 0,-2 2 16 0,1-3-992 0,0 2-256 0,2-2 0 0,-1 4 0 0,2 2-368 0,2 3-112 0,0 1-32 0,0 5 0 15,4 3-304-15,-1 6-64 0,1-1-16 0,0 2 0 16,-1 0 896-16,1-2 0 0,-2 1 0 0,-1-6 0 15,-1-3 0-15,-1-3 0 16,-1-5 0-16,-3-5 0 0,2 1 0 0,-2-3 0 16,0-2 0-16,-1 1 0 0,1-4 192 0,-1 1 0 15,-1-2 0-15,1 0 0 0,0 0 80 0,0-3 32 16,0 1 0-16,0-2 0 16,0-3-928-16,0-2-176 0,0 1-32 0,1-7-16 0,-1-13 848 0,2-2 0 15,-1-6 0-15,1 3 128 0,2 5-128 0,-1 5 192 16,0 4-192-16,1 8 192 0,0 4-192 0,-1 3 128 0,1 8-128 15,0 2 128 1,1 1-1088-16,2 4-240 0,1 4-32 0,-1 1-16 16,3 2-1872-16,1 0-368 0,-1 2-80 0,0-2-16 15,-1 1 544-15,-3-1 96 0,0-1 32 0,0-3 0 0,-1-1 5280 0,0-3 1040 0,1 2 224 0,-1-4 32 16,4 0-1872-16,-2 0-384 0,1 1-80 0,-1-3-16 31,3 0-2080-31,0 0-432 0,0-3-80 0,-3 1 0 16,3 0 224-16,-3 0 48 0,0-2 16 0,-2-1 0 0,2-1-1280 15,0 0-256-15,-2-4-48 0,0 3-16 0,-2-3 3728 0,-2-1 736 0,0-2 160 0,-1-2 16 16,-1 2 1328-16,-3-2 256 0,-1 0 48 0,-1 3 16 16,-1 3-1440-16,-1 3-272 0,-3 3-64 0,-1 3-16 15,-4 3-112-15,0 3-32 0,0 6 0 0,0 6 0 0,2 0-896 0,0 3-176 16,4 2-48-16,1 3 0 16,-1 3-640-16,2 0-320 0,3-3 16 0,2 2 16 0,0 2 96 0,4-6 32 15,2 0 0-15,1-7 0 16,2-1-272-16,2-1-48 0,-1-5-16 0,2-1 0 15,3-3-176-15,-1-1-32 0,1-3-16 0,3 0 0 16,1-2-1200-16,1-3-256 0,-1-1-32 0,0-2-16 16,2-2 560-16,-2-2 96 0,1-3 32 0,-3-4 0 15,-1 2 1792-15,1-7 384 0,0-7 64 0,-1-5 0 0,0-6-96 0,-1-1-32 16,-2-1 0-16,-3 3 0 0,-1 2-576 0,-1 9 0 0,-1 9-192 0,-3 9 64 16,2 4 256-16,-3 6 64 15,1 0 16-15,-1 0 0 0,1 3 800 0,0 4 144 0,1-1 48 0,-1 2 0 16,0 3-1200-16,0 3 0 15,3 3-304-15,-1 1 64 0,0 4 64 0,1 4 16 0,1 1 0 0,0-2 0 16,0-2 32-16,-1 2 0 0,0 0 0 0,-1-2 0 16,1-5 128-16,-1-2 0 0,0-5 128 0,-1-1-128 15,0-4 0-15,-1-4 144 0,0 0-144 0,-1-4 0 16,0 2 784-16,1-2 48 0,-1-2 16 0,0-2 0 0,2 1-224 16,-1 1-48-16,-1-2-16 0,1 1 0 0,0-2-720 0,0-2-144 15,3-6-16-15,0-2-16 16,2-5-480-16,1-2-80 0,2-5-32 0,1-2 0 0,-1 3 928 0,1-1 0 15,-2 4 0-15,1 4 0 16,-2 9 0-16,1 1-288 0,-3 7 48 0,0 1 16 16,-2 6-592-16,1 1-112 0,-1 0-32 0,-2 3 0 15,1 0-592-15,2 2-128 0,1 2-32 0,1-1 0 16,3 5-592-16,2-1-112 0,1 7-16 16,3-2-16-16,5 2 3088 0,0 3 608 0,-1 0 128 0,0 1 32 15,3 1 272-15,-2-7 64 0,0-5 16 0,1-5 0 16,1-3-4064-16,-1-6-832 0,-7-5-144 0,5-19-6592 15</inkml:trace>
  <inkml:trace contextRef="#ctx0" brushRef="#br0" timeOffset="18207.63">21311 1995 47919 0,'3'5'4256'0,"-3"-3"-3408"0,0 0-672 0,0 0-176 15,1 1-208-15,-1 3-80 0,1 4-16 0,3 7 0 0,1 11 144 0,0 9 32 16,1 7 0-16,-1 2 0 0,2 2 128 0,-2-3-160 31,2 0 160-31,-2-3-160 0,-1-2 160 0,0-4 0 16,0-6 0-16,-2-2 128 0,2-2-1584 0,-1-4-304 0,1-2-64 0,-2-10-16 31,-1-10-5248-31,0-6-1040 0,-2-7-224 0,1-1-32 0,-1-4 6864 0,-2 2 1392 0,1-5 256 0,-4-2 64 0,-2-2-192 16,0-8 0-16,-5-10 0 15,-2-5 0-15,0-6-240 0,1 12-32 0,-1 15-16 0,2 14 0 16,2 11-16-16,-1 8 0 0,-3 5 0 0,4-1 0 0,4-4 9200 15,4 0 1856-15,6-3 352 0,0-1 80 0,1-2-8896 0,2 0-1776 16,0 0-368-16,1-2-144 16,-1 2-688-1,0-5-208-15,0 4-64 0,3-6 0 0,1 2-2272 16,3-2-464-16,2 0-80 0,2-3-32 0,4-1 3664 0,0 1 720 0,-2 1 160 0,0 3 32 16,-2 0-1024-16,-2 6-192 15,-2 2-32-15,-2 4-16 0,-2 3-1504 0,0 1-304 16,-3 5-64-16,-1 3-16 0,-1 3 3088 0,-1 3 608 0,1-3 128 0,0 0 32 15,1 0-272-15,-3 0-48 0,1 0-16 0,0 0 0 0,1-2-816 0,-3-3-176 16,2-3-16-16,-1 0-128 0,-1-5 176 0,1 0-176 16,-4-3 160-16,1-2-160 0,1 0 144 0,-1-3-144 15,0 0 128-15,-2-3-128 16,-2-5-5568-16,-1-2-1216 0,-1-9-224 0,-1-4-48 0,1-11 5584 0,-2-8 1104 16,-3-12 240-16,1-1 128 0,0 7-192 0,1 7 192 15,3 13-208-15,0 7 80 16,1 6-320-16,1 5-64 0,2 3-16 0,2 3 0 0,1 2 10432 0,0 0 2080 15,0 0 432-15,1 2 64 0,-2 0-9472 0,2 0-1888 16,-1-3-384-16,2 3-80 0,-2 3-496 0,0-3-160 0,1 2 0 0,0-2 0 31,0 2-1440-31,3-2-400 0,2-2-80 0,3 0-12736 0,2-2-2560 0</inkml:trace>
  <inkml:trace contextRef="#ctx0" brushRef="#br0" timeOffset="18527">21708 2146 43311 0,'2'-6'3840'0,"-1"2"-3072"0,0-1-608 0,0 4-160 16,0-1-128-16,1-1-64 0,3-4-16 0,1-7 0 16,4-2-608-16,3-5-112 0,2 0-32 0,-1 4 0 15,1 3 320-15,-1 1 64 0,0 3 16 0,-2 3 0 0,0 5 368 0,-4 1 192 16,-2 1-192-16,1 3 192 0,1 4-416 0,0 7 32 15,2 3 0-15,-2 2 0 0,0 4 384 0,-2 0 0 0,-1 1 144 0,-4 0-144 16,1 0 768-16,-2 1 32 16,-1-1 16-16,-1 2 0 0,-2-3 48 0,-1 0 16 15,0-2 0-15,0 0 0 0,0-5 1088 0,-1 1 208 0,1-4 64 0,-2-2 0 16,-1-4-800-16,1-2-160 0,-1 2-16 0,1-7-16 16,1-3-800-16,-2-1-176 0,1-1-16 0,-2-2-16 31,2-4-1184-31,-4-6-224 0,-2-6-48 0,5-6-14416 15,5-5-2880-15</inkml:trace>
  <inkml:trace contextRef="#ctx0" brushRef="#br0" timeOffset="18875.25">21996 1988 5519 0,'2'10'496'0,"0"-2"-496"15,-1-1 0-15,1-1 0 0,-1 0 1600 0,1 3 240 16,1 7 32-16,2 11 16 0,2 11 608 0,-1 2 128 15,-1-1 32-15,0-5 0 0,-1-8 880 0,0-5 176 0,-3-9 48 0,-1-3 0 16,1-7-1264-16,0-3-240 0,-1-3-48 0,0-2-16 16,2-2-880-16,-1 1-176 15,3-5-48-15,-3 0 0 16,1-1-1088-16,2-4 0 0,0 0-272 0,2-2 48 31,1 3-464-31,1 1-80 0,0-5-32 0,3 2 0 0,1 3-176 0,2 0-48 0,0 2 0 0,2 4 0 16,-4 0 240-16,3 1 32 0,-2 1 16 15,-1 6 0-15,-2-1 32 0,0-1 0 0,-2 3 0 16,0 0 0-16,-1 5 336 0,1-4 80 0,-2 4 16 0,0-1 0 0,-1 0-48 0,1 3 0 16,-1 3 0-16,0 1 0 0,0 5 768 15,0-1 160-15,0 4 32 0,0 4 0 16,-3 4 528-16,2 3 112 0,-1 7 32 0,-1 1 0 16,4 8-5072-16,-1-4-1008 0,-1-6-208 0,0-7-1168 15,-1-8-224-15,1-4-48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2:30.3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9320 6096 26719 0,'-8'-6'2368'0,"0"-3"-1888"0,2 3-480 0,3 4 0 0,0 0 656 0,-1-4 48 16,-7-6 0-16,-6-3 0 0,-2-5 192 0,-2 2 64 15,5 2 0-15,2 1 0 0,1 2-352 0,4 2-64 16,2 5-16-16,2 2 0 0,3-1-320 0,2 4-64 16,0 1-16-16,3 0 0 0,-2 4-128 0,2-2 0 15,-1 0 0-15,4 3 0 16,0-2-240-16,2 0 32 0,-1 3 0 0,3-4 0 15,3 5 208-15,4-4 0 0,6 1 0 0,5 1-144 0,3-4 144 0,9 0 0 0,12 3 0 0,16-4 0 16,19 4-176-16,3-4 176 16,0-1-208-16,8-2 80 15,12-2 128-15,4 1 0 0,5-2-144 0,-7 3 144 16,-4-6 0-16,5 0 0 0,11 3 0 0,-13-3 0 16,-17 0 256-16,0 2-48 0,3 2 0 0,-6 3 0 15,-5 1-464-15,-13-3-80 0,-13 1-32 0,-5 1 0 0,-6 0 368 16,3 2 0-16,0 2-144 0,-5-2 144 0,-4 2 0 0,-12-2 0 15,-10 3 0-15,-7-3 144 0,-8 0 16 0,-6 1 0 16,-5-1 0-16,-2-1 0 0,-2 0 784 0,-5-1 144 16,-9 0 48-16,-9-2 0 0,-8-1-816 0,-6 4-176 15,3-1-16-15,-5 2-128 0,-2 2 0 0,-3 2 0 16,0 0-240-16,-6 3 80 0,-8-1-32 0,-5-2 0 16,-1-2 0-16,4 0 0 0,5 3 192 0,1 1 0 15,0 4 0-15,-8-2 0 0,-11-2 0 0,2 3 0 16,3-5 0-16,12 4 0 0,8-1 0 0,8 1 0 0,5-2 0 15,-2 1 0-15,-2 1-192 0,0-1 0 0,0-4 0 16,6 2 0-16,8 1 192 0,8-2-128 16,5 1 128-16,7-1-128 0,5 2 128 0,4-4 0 0,2 0 0 0,3 3 128 31,2 1-720-31,1-3-144 0,6 9-32 0,3-4 0 0,7 5-704 16,6-1-128-16,12 0-48 0,10 3 0 0,12 2 1136 0,4-7 208 0,-3-1 48 0,-1-5 16 15,2 1 240-15,7-2 0 0,4 1 0 0,8-1 0 16,6-1 0-16,-8-4 160 0,-14-5-32 0,-4-2 0 15,-6 4-128-15,2-2 160 0,4 4-160 0,1-4 160 16,1 0 240-16,-9 3 48 0,-13-4 16 0,-10 2 0 0,-4-1 32 0,-7 1 0 16,-5 0 0-16,-7 2 0 0,-4 2-16 0,-6-2 0 15,-1 2 0-15,-4-1 0 16,-2-1 736-16,-5 2 160 0,-4-4 32 0,-8 1 0 0,-9 4-1184 0,-14-3-224 16,-15 1 0-16,-5 3 0 0,2 0-192 0,-3 2 64 15,-2 3 128-15,-7 1-208 0,-10 0-16 0,-3-2 0 16,3 1 0-16,4 3 0 0,8 5 224 0,3 1 0 15,-3 0 0-15,8 0 0 16,8-2 0-16,15-3 192 0,13 1-64 0,13-4-128 0,10 2 0 0,6-4-176 0,5 1 0 0,4 1 0 31,2 3-2256-31,4 1-464 0,3 1-96 0,9-1-16 16,7-2 1376-16,12-1 272 0,12-1 48 0,7-4 16 0,5-4 1296 0,1-4 192 0,2-7 80 0,18 1 16 16,24 1-288-16,10-7 160 0,3-4-160 0,13-7 128 15,15-9-128-15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4-08-13T09:13:06.17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19402 8620 0,'0'0'0,"0"0"16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3:15.897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15776 7048 40895 0,'-8'-6'896'0,"0"-2"192"0,5 1 48 0,0 1 0 0,2 0-912 0,0-5-224 0,-6-10 0 0,1-13 0 0,3-16 0 0,5-12 0 16,8 0 128-16,7 6-128 0,8 2 0 0,1 9-128 15,4 12 128-15,2 3-208 16,-1 12-464-16,1 5-96 0,-2 7 0 0,-3 6-16 16,-1 6-112-16,-3 4 0 0,-1 2-16 0,-2 6 0 15,-2 3-384-15,-5 4-80 0,-4 4-16 0,-5 5 0 0,-2 5 1136 0,-4 1 256 0,-3 1 0 0,-4-4 0 16,-3-1 336-16,-6-3 48 0,-3-6 0 0,-5 1 0 16,-2-1 1008-16,-2-1 208 0,0 0 32 0,1-5 16 15,3-1-368-15,2-4-64 16,1-2 0-16,-1-2-16 0,0-3-656 0,-1-4-128 0,5-3-32 15,4-5 0-15,2-3 64 0,4-4 16 0,2-5 0 0,3-6 0 16,1-6-464-16,7-9 0 0,2-7 0 0,4-10 0 31,5-5-240-31,5-2-144 0,-1 2-16 0,3 6-16 16,1 10-144-16,-1 9-16 0,-2 6-16 0,-2 9 0 0,-1 6 464 16,-2 6 128-16,1 0 0 0,2 6 0 15,2 3-1296-15,1 3-192 0,1 3-48 0,3 6 0 0,5 3 848 0,-3 6 176 0,-3 4 16 0,-4 8 16 0,-2 6 480 16,-7 0 288-16,-1-5-32 15,-8 4-16-15,-2-4-240 0,-6 2 0 0,-2-6 0 0,-6-3 0 0,-1-3 128 16,-3-5 0-16,-2-1-128 0,1-3 192 0,2-2 448 0,-1-3 64 16,2 0 32-16,1-7 0 15,2 0 576-15,1 0 112 0,0-6 32 0,0 0 0 16,1-2-640-16,1-5-128 0,3-2-32 0,-2-6 0 0,2-6-352 0,1-9-80 0,3-10-16 0,4-4 0 16,4-6-416-16,5-4-96 0,3-3-16 0,4 3 0 31,3 6-320-16,-1 7-64-15,1 10 0 0,-3 6-16 0,-1 10 464 0,-2 3 80 0,2 6 32 0,0 3 0 16,1 1 368-16,-1 7 80 0,1-2 16 0,-1 6 0 16,0 3-1904-16,-2 3-368 0,0 6-80 0,-4 2-16 0,1 6 1472 15,-2 7 304-15,-6 0 48 0,-2 0 16 16,-1-5 64-16,-5 1 16 0,-3-5 0 0,-3-2 0 0,1-4 976 0,-5-5 208 0,-3 1 32 0,-2-2 16 16,-1 0-464-16,-2-3-112 15,3-3-16-15,-1-2 0 0,-2 0 592 16,3-1 112-16,-1-4 32 0,-17-9-9504 31,3-4-1920-31,6-8-368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3:17.058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9915 5906 40543 0,'-1'-3'3600'0,"1"2"-2880"0,-2 0-576 0,2 1-144 0,0-2 0 0,2 2 0 0,-2 0 144 0,1 0-144 15,3 0-368-15,2 0-144 0,0-2-16 0,3 2-16 16,2 0-240-16,0 2-48 0,0 2-16 0,-2 5 0 31,-1-3 208-31,-3 3 64 0,-3-1 0 0,-7 2 0 0,-7 3 576 0,-4 4 240 0,-6-2-16 0,-6 6 0 16,-3 0 464-16,-3 4 80 0,-1-3 32 0,-3 1 0 0,5-2-32 0,-3-3-16 0,-1-4 0 15,-1-4 0-15,-1 2-272 0,5-6-48 0,0-3-16 0,4-3 0 32,4 0-32-32,5-3 0 0,6-2 0 0,5-1 0 15,5-1 16-15,2-3 0 0,2-3 0 0,5-3 0 16,2-5-400-16,4-5-192 0,2-3 0 0,7-3 16 0,6-2-32 0,-1 1-16 16,2 3 0-16,-2 4 0 0,-1 3-144 0,-3 3-16 0,-1 4-16 0,-3 4 0 15,-1 3 256 1,-3 6 144-16,-1 0-160 0,-1 6 160 15,0 0-912-15,0 6-96 0,-2 0-16 0,1 7 0 0,-2 2-1840 0,1 2-368 0,-3 2-80 0,-4 4-16 32,-2 5-2448-32,-4 0-496 0,-5 8-112 0,-1-4-16 0,-2-1 8832 0,-5 2 1776 15,-8 7 336-15,-6 4 80 0,-4-5-1120 0,-1-5-240 16,-3-10-32-16,6-6-16 0,5-2-976 0,4-7-192 16,4-4-32-16,5-2-16 0,3-6-368 0,2 0-80 15,1-5-16-15,2-1 0 0,2-1-672 0,0-2-144 0,1-6-16 16,1-5-16-16,2-5-528 0,1-11-160 0,1-6 0 0,2-7 0 31,5-4-320-31,2-2-160 0,5 1-32 0,3 2-16 0,2 5 208 0,-1 6 32 0,-1 5 16 0,1 7 0 16,-1 8-32-16,-2 3 0 0,1 8 0 0,-1 4 0 15,2 2-64-15,-2 4-16 0,1 2 0 0,-1 4 0 32,3 5-512-32,0 4-128 0,-1 3 0 0,3 34-16 31,-4 5-3616-31,-7-6-720 15,-7-2-128 1,-24 38-48-16,-3-18 720 0,0-17 144 0,3-16 16 0,-1-9 16 0,-3-3 11136 0,1-9 2224 0,1-8 448 0,5-2 96 0,1-5-5312 0,3 0-1056 16,3-6-224-16,1 0-32 15,2-1-1440-15,3-4-288 0,0-4-48 0,1-1-16 0,3-10-656 0,2-5-176 16,2-8 0-16,3-6 0 16,6 1-416-16,5-6-112 0,5 0-32 0,6-1 0 0,7 3 224 0,-1 7 32 15,1 3 16-15,-6 7 0 0,-2 3 32 0,-4 9 0 0,-6 4 0 16,-3 7 0-1,-2 3-208-15,-4 5-48 0,1 3 0 0,-3 1 0 16,3 2-176-16,-3 2-32 0,3 4-16 0,-1 22-6944 16,-3-2-1408-16,-3-4-256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3:17.129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9665 6029 25791 0,'0'0'2304'0,"-1"3"-1856"0,0-3-448 0,-2 1 0 0,-2 4 1600 0,-2 2 240 0,-6 5 32 0,0 2 16 15,-2-1-688-15,3 2-144 16,2-6-32-16,4 3 0 0,3-6-816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3:18.232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21912 7031 40543 0,'4'-9'3600'0,"1"-1"-2880"16,0 4-576-16,0 1-144 0,0 2 0 0,3-4 0 0,6-7 0 0,13-10 0 31,14-3-384-31,6-2-96 0,-1 10-32 0,-4 4 0 0,-3 9 512 0,-6 6 0 16,-5 7 0-16,-6 3 0 0,-2 5-288 0,-4 1 32 15,0 4 16-15,-1 1 0 0,-1-3 240 0,-3 1 0 16,-3 2 0-16,-1-4 0 0,-2-2 192 0,-2 1-192 0,-4-4 192 0,-3 3-192 15,-4-4 192-15,-3 2-192 16,-4-1 192-16,-4-2-192 0,-1 4 640 0,-4-4 0 0,-7-2 16 0,-3-2 0 16,-4 1-48-16,-5-7-16 0,-3-4 0 0,5-2 0 15,12-2-96-15,1-2-32 0,4-5 0 0,5-3 0 0,4-6-656 16,7-3-144-16,4-4-32 0,4-5 0 16,5 1-112-16,3-3-32 15,6 3 0-15,5 2 0 0,2 5 112 0,6 1 16 0,4 3 0 0,5 3 0 16,4 4-16-16,0 3 0 0,-4 6 0 0,-4 3 0 15,-4 7 64-15,-4 1 16 0,-3 5 0 0,-1 6 0 16,-2 3-320-16,0 4-48 16,-2 3-16-16,-2-2 0 0,-1 4 544 0,-3 1 160 0,0 4 0 0,-3-4 0 15,-3-2 352-15,-4-1 176 0,-3-1 48 0,-2-2 0 0,-2 0 64 16,-3-2 0-16,-4-1 16 0,-2 0 0 0,-3 0-32 0,-2-3-16 16,-2 0 0-16,0-3 0 15,-2 1-64-15,-5-5-16 0,-1-2 0 0,-3-2 0 0,-1-4 288 16,-1-1 48-16,2-4 16 0,3-1 0 0,5-4-560 0,2-1-96 0,5-4-32 0,1-1 0 15,7-2-336-15,1-4-80 16,3-5-16-16,3-5 0 16,3-2-544-16,5-4-112 0,3-1-32 0,52-97 0 31,11 1 96-31,-4 28 0 16,-4 29 16-16,-21 8-17600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3:26.08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11424 5975 36863 0,'2'-6'3264'0,"1"0"-2608"0,-1-3-528 0,3 4-128 0,1 1 0 0,4-6 160 16,1-1-160-16,10-12 160 15,9-4-160-15,2-1 0 0,-6 7 0 0,-4 9 0 0,-6 8 0 0,-5 4-176 16,-3 9 176-16,-6 1-128 0,0 7-16 0,-5 8 0 0,-6 0 0 0,-3 7 0 16,-5 7 480-16,-9 6 112 15,-9 4 0-15,-4 4 16 0,-3 6-144 0,1 0-48 0,1-5 0 0,3-4 0 16,0-6 48-16,2-7 0 16,6-9 0-16,1-7 0 15,3-8 96-15,2-7 32 0,3-6 0 0,7-6 0 0,3-2-448 0,4-7 128 16,3-6-128-16,5-6 0 15,4-7 0-15,4-8-304 0,4-10 48 0,5-5 16 0,1 7 48 0,2-5 16 0,4 1 0 0,1 2 0 16,-1 7-80-16,3 0 0 16,-1 0-16-16,3 5 0 0,1 7 128 0,3 3 144 15,3 6-208-15,0 5 80 0,6 8-192 0,-6 1-48 16,-2 8 0-16,-8 2 0 0,-3 2 160 0,-6 5 16 0,-7 6 16 0,-2 4 0 0,-4 4 32 16,-3 3 0-16,-2 4 0 0,-4 4 0 0,-3 2 336 0,-1-1 80 31,-3 0 16-31,-5 0 0 0,-6 4 96 0,-5-1 0 0,-4-1 16 0,-7 0 0 0,-5 0 48 0,-2-2 0 15,7-5 0-15,-2-2 0 0,5-3-64 0,3-8 0 16,5-7 0-16,3-5 0 16,5-7 128-16,1-5 32 0,3-3 0 0,3-5 0 0,3-8-544 0,4-5 0 0,0-3-160 15,3-9 160 1,4-10-448-16,5-5 48 0,3-4 0 16,2 4 0-16,3 3 144 0,-1 6 48 0,-1 12 0 0,-2 9 0 31,-2 8-192-31,1 8-48 0,-2 2 0 0,1 6 0 15,0 3-368-15,2 2-80 0,0 4 0 0,3 3-16 0,3 3 416 0,0 7 96 0,-2 0 16 0,2 5 0 16,-1 5 128-16,-4-2 16 0,-3 4 16 0,-5-4 0 16,-2-3 480-16,-3-2 80 0,-3-2 32 0,-2-2 0 15,-1-3 144-15,-4 1 16 0,-1 4 16 0,0-4-11408 16,5-4-2272-16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8-13T09:13:27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18136 7043 38703 0,'-5'-16'848'0,"4"8"176"15,-1-5 48-15,4 5 16 0,0-1-880 0,2 3-208 0,2-4 0 0,3-5 0 0,7-8 0 0,3-5-288 0,5-3 64 0,1 4 16 0,-1 4-480 0,0 7-80 0,-1 5-32 0,1 2 0 16,-2 5 624-16,0 4 176 0,-1 1 0 0,-1 7 0 0,0-1 0 0,-3 4 0 15,-2 2 0-15,-2-2 0 16,-4 5-304-16,-1-1 16 0,-4 1 0 0,-4 1 0 16,-2 0 496-16,-5 2 112 15,-3 0 0-15,-1-1 16 0,-3 2 720 0,-3-2 144 0,0 1 16 16,-4 0 16-16,1-2-448 0,1-1-80 0,0-2-32 0,1-7 0 16,5 0 144-16,-1-5 16 0,5 0 16 0,2-6 0 0,2 2-368 0,1-4-80 15,1 0-16-15,0-8 0 16,3-2-768-16,0-5-144 0,3-10-48 0,3-7 0 31,4-11 32-31,2-3 0 0,5-4 0 0,3 4 0 16,0 3-16-16,1 7 0 0,-3 13 0 0,0 4 0 0,-2 8 0 0,0 4 0 0,-1 5 0 0,-2 1 0 31,2 5 96-31,1 4 16 0,2 1 0 0,1 4 0 0,4 4 448 0,-2 4 192 0,0 1-16 0,-4 8 0 16,0 1-800-1,-4 7-144-15,-2 4-48 0,-6 1 0 0,-2 1 816 0,-5-1 0 0,-3-1 192 0,-4-5-48 16,-1-1-144-16,-1-7 0 0,0-4 0 0,-4 2 0 15,-2-5 848-15,-4 1 144 0,-2-2 32 0,2 0 0 16,2-5-176-16,2-2-16 0,1-3-16 0,1-1 0 0,0-2 336 16,1-4 80-16,1-3 16 0,-1-1 0 0,2-2-608 15,-2-3-112-15,2-5-16 0,-2-5-16 16,1-2-816-16,1-16-176 0,1-10-16 0,39-140-16 31,11 11-1408-31,-1 29-288 16,-5 29-48-16,6 32-15904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167" y="4414043"/>
            <a:ext cx="5138067" cy="418508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71614" y="0"/>
            <a:ext cx="3037117" cy="465341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8/13/2024</a:t>
            </a:fld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117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403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88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30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20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87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433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34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3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64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60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0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52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946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07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1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19D02AC-1FE1-43A7-A41F-950224C8E581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391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F65058-9A0A-470A-A262-34A924F1FC62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668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FCCCB47-8DA3-4B9E-A8C1-112941EFFB2C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429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05F711-0BFA-4E4C-9597-269E4DE6533A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963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BA4E46-41DF-4D2A-A64D-863F351D24A9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81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7C07C7-6DF2-42BF-B24C-D029BD4E0952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4105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8526F24-B50A-4AD9-A938-B2C9272597C6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570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15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4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6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7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83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228600" indent="-228600" eaLnBrk="1" hangingPunct="1">
              <a:buFont typeface="+mj-lt"/>
              <a:buAutoNum type="arabicPeriod"/>
            </a:pPr>
            <a:r>
              <a:rPr lang="en-SG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An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imperative language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 uses a sequence of statements to determine how to reach a certain goal. These statements are said to change the state of the program as each one is executed in turn.</a:t>
            </a:r>
          </a:p>
          <a:p>
            <a:pPr marL="228600" indent="-228600" eaLnBrk="1" hangingPunct="1">
              <a:buFont typeface="+mj-lt"/>
              <a:buAutoNum type="arabicPeriod"/>
            </a:pPr>
            <a:r>
              <a:rPr lang="en-SG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A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procedural language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 is a type of computer programming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language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Arial" charset="0"/>
              </a:rPr>
              <a:t> that specifies a series of well-structured steps and procedures within its programming context to compose a program. It contains a systematic order of statements, functions and commands to complete a computational task or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960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CS2100 Computer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indent="0" eaLnBrk="1" hangingPunct="1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320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sets.netlify.app/module/66988ae3322ba68d1103fdd4" TargetMode="External"/><Relationship Id="rId2" Type="http://schemas.openxmlformats.org/officeDocument/2006/relationships/hyperlink" Target="https://app.sli.do/event/qVCWNryB45Bnh6p2HRfnFG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E4ED31-6B2C-52CA-FDA6-830062E99264}"/>
              </a:ext>
            </a:extLst>
          </p:cNvPr>
          <p:cNvSpPr txBox="1"/>
          <p:nvPr userDrawn="1"/>
        </p:nvSpPr>
        <p:spPr>
          <a:xfrm>
            <a:off x="1042736" y="5486401"/>
            <a:ext cx="779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Questions? Click here or scan QR.</a:t>
            </a:r>
          </a:p>
        </p:txBody>
      </p:sp>
      <p:sp>
        <p:nvSpPr>
          <p:cNvPr id="10" name="Rectangle 9">
            <a:hlinkClick r:id="rId2"/>
            <a:extLst>
              <a:ext uri="{FF2B5EF4-FFF2-40B4-BE49-F238E27FC236}">
                <a16:creationId xmlns:a16="http://schemas.microsoft.com/office/drawing/2014/main" id="{3D523643-903F-93E8-DB1B-B1BFF8649DF1}"/>
              </a:ext>
            </a:extLst>
          </p:cNvPr>
          <p:cNvSpPr/>
          <p:nvPr userDrawn="1"/>
        </p:nvSpPr>
        <p:spPr>
          <a:xfrm>
            <a:off x="914400" y="6052174"/>
            <a:ext cx="7555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https://sets.netlify.app/module/66988ae3322ba68d1103fdd4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19679" y="4989039"/>
            <a:ext cx="1351598" cy="133189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6222" y="6004559"/>
            <a:ext cx="643749" cy="6343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l">
              <a:defRPr/>
            </a:pPr>
            <a:r>
              <a:rPr lang="en-US"/>
              <a:t>Lecture #1: Introduction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ransition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ch4abc.blogspot.sg/2010/08/latest-technology-in-computer-hardware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verclock3d.net/reviews/cpu_mainboard/the_computer_council_-_clocked_gamer_quad/1" TargetMode="External"/><Relationship Id="rId5" Type="http://schemas.openxmlformats.org/officeDocument/2006/relationships/image" Target="../media/image20.jpeg"/><Relationship Id="rId4" Type="http://schemas.openxmlformats.org/officeDocument/2006/relationships/hyperlink" Target="http://tech3news.com/most-recent-computer-technology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hyperlink" Target="http://www.computer-hardware-explained.com/what-is-a-motherboard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new-techpc.blogspot.sg/2012/10/latest-in-computer-technology.html" TargetMode="External"/><Relationship Id="rId3" Type="http://schemas.openxmlformats.org/officeDocument/2006/relationships/image" Target="../media/image23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rabhanjamindiaits.com/blogdetailedpage.aspx?id=66" TargetMode="External"/><Relationship Id="rId5" Type="http://schemas.openxmlformats.org/officeDocument/2006/relationships/image" Target="../media/image24.jpeg"/><Relationship Id="rId4" Type="http://schemas.openxmlformats.org/officeDocument/2006/relationships/hyperlink" Target="http://www.custom-build-computers.com/Latest-Computer-Hardware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7.xml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customXml" Target="../ink/ink2.xml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35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customXml" Target="../ink/ink6.xml"/><Relationship Id="rId24" Type="http://schemas.openxmlformats.org/officeDocument/2006/relationships/image" Target="../media/image41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43.png"/><Relationship Id="rId10" Type="http://schemas.openxmlformats.org/officeDocument/2006/relationships/image" Target="../media/image34.png"/><Relationship Id="rId19" Type="http://schemas.openxmlformats.org/officeDocument/2006/relationships/customXml" Target="../ink/ink10.xml"/><Relationship Id="rId4" Type="http://schemas.openxmlformats.org/officeDocument/2006/relationships/image" Target="../media/image31.png"/><Relationship Id="rId9" Type="http://schemas.openxmlformats.org/officeDocument/2006/relationships/customXml" Target="../ink/ink5.xml"/><Relationship Id="rId14" Type="http://schemas.openxmlformats.org/officeDocument/2006/relationships/image" Target="../media/image36.png"/><Relationship Id="rId22" Type="http://schemas.openxmlformats.org/officeDocument/2006/relationships/image" Target="../media/image40.png"/><Relationship Id="rId27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rmofisher.com/blog/wp-content/uploads/sites/4/2017/03/istock-509237850_refinerypipes.jpg" TargetMode="External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encephotogallery.com/featured/microchip-surface-sem-power-and-syred.html" TargetMode="Externa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[TextBox 7]"/>
          <p:cNvSpPr txBox="1"/>
          <p:nvPr/>
        </p:nvSpPr>
        <p:spPr>
          <a:xfrm>
            <a:off x="5037668" y="2800578"/>
            <a:ext cx="22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</a:rPr>
              <a:t>Lecture #1</a:t>
            </a:r>
          </a:p>
        </p:txBody>
      </p:sp>
      <p:sp>
        <p:nvSpPr>
          <p:cNvPr id="11" name="[TextBox 7]"/>
          <p:cNvSpPr txBox="1"/>
          <p:nvPr/>
        </p:nvSpPr>
        <p:spPr>
          <a:xfrm>
            <a:off x="2582333" y="3462867"/>
            <a:ext cx="7128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Calibri" panose="020F0502020204030204" pitchFamily="34" charset="0"/>
              </a:rPr>
              <a:t>Introduction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From High-Level Languages to Computer </a:t>
            </a:r>
            <a:r>
              <a:rPr lang="en-US" sz="2400" dirty="0" err="1">
                <a:solidFill>
                  <a:srgbClr val="C00000"/>
                </a:solidFill>
                <a:latin typeface="Calibri" panose="020F0502020204030204" pitchFamily="34" charset="0"/>
              </a:rPr>
              <a:t>Organisation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algn="ctr"/>
            <a:r>
              <a:rPr lang="en-SG" sz="2400" dirty="0">
                <a:solidFill>
                  <a:srgbClr val="C00000"/>
                </a:solidFill>
                <a:latin typeface="Calibri" panose="020F0502020204030204" pitchFamily="34" charset="0"/>
              </a:rPr>
              <a:t>(AY2022/23 Semester 1)</a:t>
            </a:r>
            <a:endParaRPr lang="en-US" sz="2400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58" y="491740"/>
            <a:ext cx="5648858" cy="9282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535" y="1334127"/>
            <a:ext cx="7543800" cy="523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46" y="1873392"/>
            <a:ext cx="3149330" cy="16496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36" y="5458000"/>
            <a:ext cx="7533014" cy="837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/>
          <a:stretch/>
        </p:blipFill>
        <p:spPr>
          <a:xfrm>
            <a:off x="1971535" y="3767684"/>
            <a:ext cx="7525110" cy="1468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2. C Programming Language (3/4)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534B570-EE3F-40EC-B131-595D11D44C95}"/>
              </a:ext>
            </a:extLst>
          </p:cNvPr>
          <p:cNvGrpSpPr/>
          <p:nvPr/>
        </p:nvGrpSpPr>
        <p:grpSpPr>
          <a:xfrm>
            <a:off x="8961215" y="1136110"/>
            <a:ext cx="990767" cy="400111"/>
            <a:chOff x="3413511" y="2039208"/>
            <a:chExt cx="1392405" cy="400111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3183D3B5-D491-4766-BE0E-598B31B36835}"/>
                </a:ext>
              </a:extLst>
            </p:cNvPr>
            <p:cNvSpPr/>
            <p:nvPr/>
          </p:nvSpPr>
          <p:spPr>
            <a:xfrm>
              <a:off x="3413511" y="2039208"/>
              <a:ext cx="1392405" cy="400111"/>
            </a:xfrm>
            <a:prstGeom prst="roundRect">
              <a:avLst/>
            </a:prstGeom>
            <a:solidFill>
              <a:srgbClr val="A50021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E2E1BD-1E48-493F-A3D8-9775C951DFA1}"/>
                </a:ext>
              </a:extLst>
            </p:cNvPr>
            <p:cNvSpPr txBox="1"/>
            <p:nvPr/>
          </p:nvSpPr>
          <p:spPr>
            <a:xfrm>
              <a:off x="3561457" y="2054597"/>
              <a:ext cx="1047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chemeClr val="bg1"/>
                  </a:solidFill>
                </a:rPr>
                <a:t>Edit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C7C391-B01A-4B4B-9E7F-B06022536524}"/>
              </a:ext>
            </a:extLst>
          </p:cNvPr>
          <p:cNvGrpSpPr/>
          <p:nvPr/>
        </p:nvGrpSpPr>
        <p:grpSpPr>
          <a:xfrm>
            <a:off x="8822503" y="3332223"/>
            <a:ext cx="1388297" cy="661720"/>
            <a:chOff x="3413511" y="2039208"/>
            <a:chExt cx="1951086" cy="66172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594822-4CA6-4C14-8044-65F1588099C7}"/>
                </a:ext>
              </a:extLst>
            </p:cNvPr>
            <p:cNvSpPr/>
            <p:nvPr/>
          </p:nvSpPr>
          <p:spPr>
            <a:xfrm>
              <a:off x="3413511" y="2039208"/>
              <a:ext cx="1951086" cy="646331"/>
            </a:xfrm>
            <a:prstGeom prst="roundRect">
              <a:avLst/>
            </a:prstGeom>
            <a:solidFill>
              <a:srgbClr val="A50021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F7641-D431-4EFD-AAB6-C6EFB33B8E94}"/>
                </a:ext>
              </a:extLst>
            </p:cNvPr>
            <p:cNvSpPr txBox="1"/>
            <p:nvPr/>
          </p:nvSpPr>
          <p:spPr>
            <a:xfrm>
              <a:off x="3561457" y="2054597"/>
              <a:ext cx="16185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chemeClr val="bg1"/>
                  </a:solidFill>
                </a:rPr>
                <a:t>Compile and link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2FC0A1-8222-4DF8-B733-2A975BA8975A}"/>
              </a:ext>
            </a:extLst>
          </p:cNvPr>
          <p:cNvGrpSpPr/>
          <p:nvPr/>
        </p:nvGrpSpPr>
        <p:grpSpPr>
          <a:xfrm>
            <a:off x="8808600" y="5491781"/>
            <a:ext cx="1388297" cy="400111"/>
            <a:chOff x="3413511" y="2039208"/>
            <a:chExt cx="1951086" cy="40011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F6485D7-95A1-44CC-A2A8-7C917BB699E2}"/>
                </a:ext>
              </a:extLst>
            </p:cNvPr>
            <p:cNvSpPr/>
            <p:nvPr/>
          </p:nvSpPr>
          <p:spPr>
            <a:xfrm>
              <a:off x="3413511" y="2039208"/>
              <a:ext cx="1951086" cy="400111"/>
            </a:xfrm>
            <a:prstGeom prst="roundRect">
              <a:avLst/>
            </a:prstGeom>
            <a:solidFill>
              <a:srgbClr val="A50021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7FA4C0B-6472-4038-8A1C-DDB9F59E073B}"/>
                </a:ext>
              </a:extLst>
            </p:cNvPr>
            <p:cNvSpPr txBox="1"/>
            <p:nvPr/>
          </p:nvSpPr>
          <p:spPr>
            <a:xfrm>
              <a:off x="3561457" y="2054597"/>
              <a:ext cx="1638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chemeClr val="bg1"/>
                  </a:solidFill>
                </a:rPr>
                <a:t>Execute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1BF04D-D66C-4F73-895E-3DB7F32E5527}"/>
              </a:ext>
            </a:extLst>
          </p:cNvPr>
          <p:cNvSpPr txBox="1"/>
          <p:nvPr/>
        </p:nvSpPr>
        <p:spPr>
          <a:xfrm>
            <a:off x="1979886" y="1936956"/>
            <a:ext cx="2850931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2400" dirty="0"/>
              <a:t>Illustration on SoC UNIX server</a:t>
            </a:r>
          </a:p>
        </p:txBody>
      </p:sp>
      <p:sp>
        <p:nvSpPr>
          <p:cNvPr id="2" name="Oval 1"/>
          <p:cNvSpPr/>
          <p:nvPr/>
        </p:nvSpPr>
        <p:spPr>
          <a:xfrm>
            <a:off x="6658708" y="4142552"/>
            <a:ext cx="2303821" cy="4479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762898" y="5422275"/>
            <a:ext cx="830307" cy="34788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93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30141"/>
          <a:stretch/>
        </p:blipFill>
        <p:spPr>
          <a:xfrm>
            <a:off x="1971535" y="1339811"/>
            <a:ext cx="7525110" cy="1025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2. C Programming Language (4/4)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3C7C391-B01A-4B4B-9E7F-B06022536524}"/>
              </a:ext>
            </a:extLst>
          </p:cNvPr>
          <p:cNvGrpSpPr/>
          <p:nvPr/>
        </p:nvGrpSpPr>
        <p:grpSpPr>
          <a:xfrm>
            <a:off x="8990668" y="1443062"/>
            <a:ext cx="1388297" cy="661720"/>
            <a:chOff x="3413511" y="2039208"/>
            <a:chExt cx="1951086" cy="661720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594822-4CA6-4C14-8044-65F1588099C7}"/>
                </a:ext>
              </a:extLst>
            </p:cNvPr>
            <p:cNvSpPr/>
            <p:nvPr/>
          </p:nvSpPr>
          <p:spPr>
            <a:xfrm>
              <a:off x="3413511" y="2039208"/>
              <a:ext cx="1951086" cy="646331"/>
            </a:xfrm>
            <a:prstGeom prst="roundRect">
              <a:avLst/>
            </a:prstGeom>
            <a:solidFill>
              <a:srgbClr val="A50021"/>
            </a:solidFill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8F7641-D431-4EFD-AAB6-C6EFB33B8E94}"/>
                </a:ext>
              </a:extLst>
            </p:cNvPr>
            <p:cNvSpPr txBox="1"/>
            <p:nvPr/>
          </p:nvSpPr>
          <p:spPr>
            <a:xfrm>
              <a:off x="3561457" y="2054597"/>
              <a:ext cx="16185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chemeClr val="bg1"/>
                  </a:solidFill>
                </a:rPr>
                <a:t>Compile and link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F22652-74AE-445D-BC57-AAA7AD3F146E}"/>
              </a:ext>
            </a:extLst>
          </p:cNvPr>
          <p:cNvSpPr txBox="1"/>
          <p:nvPr/>
        </p:nvSpPr>
        <p:spPr>
          <a:xfrm>
            <a:off x="2082692" y="2574482"/>
            <a:ext cx="829627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400" dirty="0"/>
              <a:t>The command </a:t>
            </a:r>
            <a:r>
              <a:rPr lang="en-SG" sz="2400" dirty="0" err="1">
                <a:solidFill>
                  <a:srgbClr val="C00000"/>
                </a:solidFill>
              </a:rPr>
              <a:t>gcc</a:t>
            </a:r>
            <a:r>
              <a:rPr lang="en-SG" sz="2400" dirty="0"/>
              <a:t> hides all the details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400" dirty="0"/>
              <a:t>Using </a:t>
            </a:r>
            <a:r>
              <a:rPr lang="en-SG" sz="2400" dirty="0" err="1">
                <a:solidFill>
                  <a:srgbClr val="C00000"/>
                </a:solidFill>
              </a:rPr>
              <a:t>gcc</a:t>
            </a:r>
            <a:r>
              <a:rPr lang="en-SG" sz="2400" dirty="0">
                <a:solidFill>
                  <a:srgbClr val="C00000"/>
                </a:solidFill>
              </a:rPr>
              <a:t> –v </a:t>
            </a:r>
            <a:r>
              <a:rPr lang="en-SG" sz="2400" dirty="0" err="1">
                <a:solidFill>
                  <a:srgbClr val="C00000"/>
                </a:solidFill>
              </a:rPr>
              <a:t>HelloWorld.c</a:t>
            </a:r>
            <a:r>
              <a:rPr lang="en-SG" sz="2400" dirty="0"/>
              <a:t> will display all the details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400" dirty="0"/>
              <a:t>The process goes through the following steps to generate machine code: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000" dirty="0" err="1"/>
              <a:t>Preprocessing</a:t>
            </a:r>
            <a:endParaRPr lang="en-SG" sz="2000" dirty="0"/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000" dirty="0"/>
              <a:t>Compilation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000" dirty="0"/>
              <a:t>Assembler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000" dirty="0"/>
              <a:t>Linker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2587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3. Abstraction (1/3)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E2783A-A552-4767-BB63-8266A47565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9" t="15927" r="3908" b="7138"/>
          <a:stretch/>
        </p:blipFill>
        <p:spPr>
          <a:xfrm>
            <a:off x="6285069" y="1076475"/>
            <a:ext cx="3593223" cy="53131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A7DFA4-51E7-4BF6-AE54-6CDA92E0FAD7}"/>
              </a:ext>
            </a:extLst>
          </p:cNvPr>
          <p:cNvSpPr txBox="1"/>
          <p:nvPr/>
        </p:nvSpPr>
        <p:spPr>
          <a:xfrm>
            <a:off x="1981200" y="1398082"/>
            <a:ext cx="4097390" cy="17235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400" dirty="0"/>
              <a:t>High-level language</a:t>
            </a:r>
          </a:p>
          <a:p>
            <a:pPr marL="623888" lvl="1" indent="-2603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dirty="0"/>
              <a:t>Level of abstraction closer to problem domain</a:t>
            </a:r>
          </a:p>
          <a:p>
            <a:pPr marL="623888" lvl="1" indent="-2603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dirty="0"/>
              <a:t>Provides productivity and portability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73A10E-B1C4-45B9-B6A4-B1D06E0ACB6D}"/>
              </a:ext>
            </a:extLst>
          </p:cNvPr>
          <p:cNvSpPr txBox="1"/>
          <p:nvPr/>
        </p:nvSpPr>
        <p:spPr>
          <a:xfrm>
            <a:off x="1981200" y="3285553"/>
            <a:ext cx="4097390" cy="10926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400" dirty="0"/>
              <a:t>Assembly language</a:t>
            </a:r>
          </a:p>
          <a:p>
            <a:pPr marL="623888" lvl="1" indent="-2603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dirty="0"/>
              <a:t>Textual and symbolic representation of instructions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D5512E-2C66-4F97-852E-7103944CC05D}"/>
              </a:ext>
            </a:extLst>
          </p:cNvPr>
          <p:cNvSpPr txBox="1"/>
          <p:nvPr/>
        </p:nvSpPr>
        <p:spPr>
          <a:xfrm>
            <a:off x="1981200" y="4689560"/>
            <a:ext cx="4097390" cy="1461939"/>
          </a:xfrm>
          <a:prstGeom prst="rect">
            <a:avLst/>
          </a:prstGeom>
          <a:solidFill>
            <a:srgbClr val="E2FFC5"/>
          </a:solidFill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400" dirty="0"/>
              <a:t>Machine code (object code or binary)</a:t>
            </a:r>
          </a:p>
          <a:p>
            <a:pPr marL="623888" lvl="1" indent="-2603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dirty="0"/>
              <a:t>Binary bits of instructions and 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0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3. Abstraction Layers (2/3)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BF04D-D66C-4F73-895E-3DB7F32E5527}"/>
              </a:ext>
            </a:extLst>
          </p:cNvPr>
          <p:cNvSpPr txBox="1"/>
          <p:nvPr/>
        </p:nvSpPr>
        <p:spPr>
          <a:xfrm>
            <a:off x="7470482" y="838175"/>
            <a:ext cx="3005789" cy="83099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en-SG" sz="2400" dirty="0"/>
              <a:t>Hardware/Software Stack in Computer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4606413" y="1887795"/>
            <a:ext cx="3701446" cy="501445"/>
            <a:chOff x="3082413" y="1887794"/>
            <a:chExt cx="3701446" cy="501445"/>
          </a:xfrm>
        </p:grpSpPr>
        <p:sp>
          <p:nvSpPr>
            <p:cNvPr id="2" name="Rectangle 1"/>
            <p:cNvSpPr/>
            <p:nvPr/>
          </p:nvSpPr>
          <p:spPr>
            <a:xfrm>
              <a:off x="3082413" y="1887794"/>
              <a:ext cx="3701446" cy="5014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05981" y="1941783"/>
              <a:ext cx="2809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Application software</a:t>
              </a:r>
              <a:endParaRPr lang="en-US" sz="200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3220066" y="2389239"/>
            <a:ext cx="6081862" cy="921448"/>
            <a:chOff x="1696066" y="2389239"/>
            <a:chExt cx="6081862" cy="921448"/>
          </a:xfrm>
        </p:grpSpPr>
        <p:sp>
          <p:nvSpPr>
            <p:cNvPr id="13" name="Rectangle 12"/>
            <p:cNvSpPr/>
            <p:nvPr/>
          </p:nvSpPr>
          <p:spPr>
            <a:xfrm>
              <a:off x="1696066" y="2389239"/>
              <a:ext cx="6081862" cy="9214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39513" y="2463118"/>
              <a:ext cx="2542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Operating System</a:t>
              </a:r>
              <a:endParaRPr lang="en-US" sz="20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495122" y="2070543"/>
            <a:ext cx="1528915" cy="1238220"/>
            <a:chOff x="1553498" y="3544319"/>
            <a:chExt cx="1528915" cy="1238220"/>
          </a:xfrm>
        </p:grpSpPr>
        <p:grpSp>
          <p:nvGrpSpPr>
            <p:cNvPr id="5" name="Group 4"/>
            <p:cNvGrpSpPr/>
            <p:nvPr/>
          </p:nvGrpSpPr>
          <p:grpSpPr>
            <a:xfrm>
              <a:off x="1553498" y="3544319"/>
              <a:ext cx="1528915" cy="412741"/>
              <a:chOff x="1553498" y="3544319"/>
              <a:chExt cx="1528915" cy="400111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553498" y="3544320"/>
                <a:ext cx="1528915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593440" y="3544319"/>
                <a:ext cx="1449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/>
                  <a:t>Compiler</a:t>
                </a:r>
                <a:endParaRPr lang="en-US" sz="2000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553498" y="3957059"/>
              <a:ext cx="1528915" cy="412741"/>
              <a:chOff x="1553498" y="3544319"/>
              <a:chExt cx="1528915" cy="400111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553498" y="3544320"/>
                <a:ext cx="1528915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593440" y="3544319"/>
                <a:ext cx="1449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/>
                  <a:t>Assembler</a:t>
                </a:r>
                <a:endParaRPr lang="en-US" sz="2000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553498" y="4369798"/>
              <a:ext cx="1528915" cy="412741"/>
              <a:chOff x="1553498" y="3544319"/>
              <a:chExt cx="1528915" cy="400111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553498" y="3544320"/>
                <a:ext cx="1528915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593440" y="3544319"/>
                <a:ext cx="1449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/>
                  <a:t>Linker</a:t>
                </a:r>
                <a:endParaRPr lang="en-US" sz="2000" dirty="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5024037" y="2896023"/>
            <a:ext cx="991836" cy="412741"/>
            <a:chOff x="1553499" y="3544319"/>
            <a:chExt cx="1056545" cy="400111"/>
          </a:xfrm>
        </p:grpSpPr>
        <p:sp>
          <p:nvSpPr>
            <p:cNvPr id="35" name="Rectangle 34"/>
            <p:cNvSpPr/>
            <p:nvPr/>
          </p:nvSpPr>
          <p:spPr>
            <a:xfrm>
              <a:off x="1553499" y="3544320"/>
              <a:ext cx="1056545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93441" y="3544319"/>
              <a:ext cx="1016602" cy="3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Loader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15874" y="2896023"/>
            <a:ext cx="1294787" cy="412741"/>
            <a:chOff x="1553498" y="3544319"/>
            <a:chExt cx="1294787" cy="400111"/>
          </a:xfrm>
        </p:grpSpPr>
        <p:sp>
          <p:nvSpPr>
            <p:cNvPr id="38" name="Rectangle 37"/>
            <p:cNvSpPr/>
            <p:nvPr/>
          </p:nvSpPr>
          <p:spPr>
            <a:xfrm>
              <a:off x="1553498" y="3544320"/>
              <a:ext cx="1294787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93440" y="3544319"/>
              <a:ext cx="1254845" cy="3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Scheduler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310662" y="2896023"/>
            <a:ext cx="1791593" cy="412740"/>
            <a:chOff x="1782430" y="3544320"/>
            <a:chExt cx="1779105" cy="400110"/>
          </a:xfrm>
        </p:grpSpPr>
        <p:sp>
          <p:nvSpPr>
            <p:cNvPr id="41" name="Rectangle 40"/>
            <p:cNvSpPr/>
            <p:nvPr/>
          </p:nvSpPr>
          <p:spPr>
            <a:xfrm>
              <a:off x="1782430" y="3544320"/>
              <a:ext cx="1779105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82431" y="3560291"/>
              <a:ext cx="1779104" cy="3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Device Drivers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220066" y="3772139"/>
            <a:ext cx="2035675" cy="416585"/>
            <a:chOff x="1782429" y="3544320"/>
            <a:chExt cx="2021486" cy="403837"/>
          </a:xfrm>
        </p:grpSpPr>
        <p:sp>
          <p:nvSpPr>
            <p:cNvPr id="45" name="Rectangle 44"/>
            <p:cNvSpPr/>
            <p:nvPr/>
          </p:nvSpPr>
          <p:spPr>
            <a:xfrm>
              <a:off x="1782429" y="3544320"/>
              <a:ext cx="2021486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77427" y="3560291"/>
              <a:ext cx="1801605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Processor</a:t>
              </a:r>
              <a:endParaRPr lang="en-US" sz="20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255741" y="3772139"/>
            <a:ext cx="2035675" cy="416585"/>
            <a:chOff x="1782429" y="3544320"/>
            <a:chExt cx="2021486" cy="403837"/>
          </a:xfrm>
        </p:grpSpPr>
        <p:sp>
          <p:nvSpPr>
            <p:cNvPr id="63" name="Rectangle 62"/>
            <p:cNvSpPr/>
            <p:nvPr/>
          </p:nvSpPr>
          <p:spPr>
            <a:xfrm>
              <a:off x="1782429" y="3544320"/>
              <a:ext cx="2021486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877427" y="3560291"/>
              <a:ext cx="1801605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Memory</a:t>
              </a:r>
              <a:endParaRPr lang="en-US" sz="20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291416" y="3772139"/>
            <a:ext cx="2035675" cy="416585"/>
            <a:chOff x="1782429" y="3544320"/>
            <a:chExt cx="2021486" cy="403837"/>
          </a:xfrm>
        </p:grpSpPr>
        <p:sp>
          <p:nvSpPr>
            <p:cNvPr id="66" name="Rectangle 65"/>
            <p:cNvSpPr/>
            <p:nvPr/>
          </p:nvSpPr>
          <p:spPr>
            <a:xfrm>
              <a:off x="1782429" y="3544320"/>
              <a:ext cx="2021486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877427" y="3560291"/>
              <a:ext cx="1801605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I/O System</a:t>
              </a:r>
              <a:endParaRPr lang="en-US" sz="20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3220064" y="4179108"/>
            <a:ext cx="6107026" cy="416585"/>
            <a:chOff x="1782429" y="3544320"/>
            <a:chExt cx="6064459" cy="403837"/>
          </a:xfrm>
        </p:grpSpPr>
        <p:sp>
          <p:nvSpPr>
            <p:cNvPr id="69" name="Rectangle 68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 err="1"/>
                <a:t>Datapath</a:t>
              </a:r>
              <a:r>
                <a:rPr lang="en-SG" sz="2000" dirty="0"/>
                <a:t> &amp; Control Design</a:t>
              </a:r>
              <a:endParaRPr lang="en-US" sz="20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220064" y="4582232"/>
            <a:ext cx="6107026" cy="416585"/>
            <a:chOff x="1782429" y="3544320"/>
            <a:chExt cx="6064459" cy="403837"/>
          </a:xfrm>
        </p:grpSpPr>
        <p:sp>
          <p:nvSpPr>
            <p:cNvPr id="72" name="Rectangle 71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Digital Logic Design</a:t>
              </a:r>
              <a:endParaRPr lang="en-US" sz="20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220064" y="4993548"/>
            <a:ext cx="6107026" cy="416585"/>
            <a:chOff x="1782429" y="3544320"/>
            <a:chExt cx="6064459" cy="403837"/>
          </a:xfrm>
        </p:grpSpPr>
        <p:sp>
          <p:nvSpPr>
            <p:cNvPr id="75" name="Rectangle 74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Circuit Design</a:t>
              </a:r>
              <a:endParaRPr lang="en-US" sz="20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220064" y="5406288"/>
            <a:ext cx="6107026" cy="416585"/>
            <a:chOff x="1782429" y="3544320"/>
            <a:chExt cx="6064459" cy="403837"/>
          </a:xfrm>
        </p:grpSpPr>
        <p:sp>
          <p:nvSpPr>
            <p:cNvPr id="78" name="Rectangle 77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Transistors</a:t>
              </a:r>
              <a:endParaRPr lang="en-US" sz="2000" dirty="0"/>
            </a:p>
          </p:txBody>
        </p:sp>
      </p:grpSp>
      <p:sp>
        <p:nvSpPr>
          <p:cNvPr id="7" name="TextBox 6"/>
          <p:cNvSpPr txBox="1"/>
          <p:nvPr/>
        </p:nvSpPr>
        <p:spPr>
          <a:xfrm rot="16200000">
            <a:off x="2030945" y="2411826"/>
            <a:ext cx="13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rgbClr val="C00000"/>
                </a:solidFill>
              </a:rPr>
              <a:t>Software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 rot="16200000">
            <a:off x="2030944" y="4537867"/>
            <a:ext cx="13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rgbClr val="C00000"/>
                </a:solidFill>
              </a:rPr>
              <a:t>Hardware</a:t>
            </a:r>
            <a:endParaRPr lang="en-US" sz="2000" dirty="0">
              <a:solidFill>
                <a:srgbClr val="C00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863774" y="3304380"/>
            <a:ext cx="6845581" cy="477374"/>
            <a:chOff x="1339773" y="3304380"/>
            <a:chExt cx="6845581" cy="477374"/>
          </a:xfrm>
        </p:grpSpPr>
        <p:sp>
          <p:nvSpPr>
            <p:cNvPr id="8" name="Rectangle 7"/>
            <p:cNvSpPr/>
            <p:nvPr/>
          </p:nvSpPr>
          <p:spPr>
            <a:xfrm>
              <a:off x="1339773" y="3304380"/>
              <a:ext cx="6845581" cy="47737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76912" y="3304380"/>
              <a:ext cx="517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Instruction Set Architecture (ISA)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 flipV="1">
            <a:off x="3028335" y="1887794"/>
            <a:ext cx="0" cy="137756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028335" y="3781755"/>
            <a:ext cx="0" cy="2037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5663513" y="2483284"/>
            <a:ext cx="2542944" cy="379945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8872216" y="1919382"/>
            <a:ext cx="110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0000FF"/>
                </a:solidFill>
              </a:rPr>
              <a:t>CS2106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8206458" y="2201333"/>
            <a:ext cx="756921" cy="28195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3673987" y="2114202"/>
            <a:ext cx="1189086" cy="31406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235220" y="1372909"/>
            <a:ext cx="110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7030A0"/>
                </a:solidFill>
              </a:rPr>
              <a:t>CS4212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95" name="Straight Arrow Connector 94"/>
          <p:cNvCxnSpPr/>
          <p:nvPr/>
        </p:nvCxnSpPr>
        <p:spPr>
          <a:xfrm flipH="1" flipV="1">
            <a:off x="3700913" y="1719767"/>
            <a:ext cx="206364" cy="37282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0" name="Oval 15359"/>
          <p:cNvSpPr/>
          <p:nvPr/>
        </p:nvSpPr>
        <p:spPr>
          <a:xfrm>
            <a:off x="2523388" y="3224326"/>
            <a:ext cx="7275369" cy="1785696"/>
          </a:xfrm>
          <a:prstGeom prst="ellipse">
            <a:avLst/>
          </a:prstGeom>
          <a:solidFill>
            <a:srgbClr val="FFCCFF">
              <a:alpha val="2784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9275139" y="4499006"/>
            <a:ext cx="137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dirty="0">
                <a:solidFill>
                  <a:srgbClr val="C00000"/>
                </a:solidFill>
              </a:rPr>
              <a:t>CS2100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3BD3CDD-DDAC-CFFF-388A-C3770109B197}"/>
                  </a:ext>
                </a:extLst>
              </p14:cNvPr>
              <p14:cNvContentPartPr/>
              <p14:nvPr/>
            </p14:nvContentPartPr>
            <p14:xfrm>
              <a:off x="658440" y="2309400"/>
              <a:ext cx="11117880" cy="1721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3BD3CDD-DDAC-CFFF-388A-C3770109B1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080" y="2300040"/>
                <a:ext cx="11136600" cy="17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197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4" dur="1000"/>
                                        <p:tgtEl>
                                          <p:spTgt spid="15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0" grpId="0"/>
      <p:bldP spid="87" grpId="0" animBg="1"/>
      <p:bldP spid="88" grpId="0"/>
      <p:bldP spid="93" grpId="0" animBg="1"/>
      <p:bldP spid="94" grpId="0"/>
      <p:bldP spid="15360" grpId="0" animBg="1"/>
      <p:bldP spid="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3. Abstraction (3/3)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BF04D-D66C-4F73-895E-3DB7F32E5527}"/>
              </a:ext>
            </a:extLst>
          </p:cNvPr>
          <p:cNvSpPr txBox="1"/>
          <p:nvPr/>
        </p:nvSpPr>
        <p:spPr>
          <a:xfrm>
            <a:off x="6282236" y="772495"/>
            <a:ext cx="3686782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Level of Representation</a:t>
            </a:r>
          </a:p>
        </p:txBody>
      </p:sp>
      <p:pic>
        <p:nvPicPr>
          <p:cNvPr id="83" name="Picture 4" descr="level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85434" y="1329448"/>
            <a:ext cx="7086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29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4. So, What is a Computer? (1/6)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286000" y="1371600"/>
            <a:ext cx="7239000" cy="3975100"/>
            <a:chOff x="528" y="1248"/>
            <a:chExt cx="4560" cy="2504"/>
          </a:xfrm>
        </p:grpSpPr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528" y="1248"/>
              <a:ext cx="2095" cy="988"/>
              <a:chOff x="528" y="1200"/>
              <a:chExt cx="2095" cy="988"/>
            </a:xfrm>
          </p:grpSpPr>
          <p:pic>
            <p:nvPicPr>
              <p:cNvPr id="18" name="Picture 5" descr="Automobil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28775"/>
              <a:stretch>
                <a:fillRect/>
              </a:stretch>
            </p:blipFill>
            <p:spPr bwMode="auto">
              <a:xfrm>
                <a:off x="624" y="1200"/>
                <a:ext cx="1999" cy="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Text Box 8"/>
              <p:cNvSpPr txBox="1">
                <a:spLocks noChangeArrowheads="1"/>
              </p:cNvSpPr>
              <p:nvPr/>
            </p:nvSpPr>
            <p:spPr bwMode="auto">
              <a:xfrm>
                <a:off x="528" y="1248"/>
                <a:ext cx="678" cy="2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>
                    <a:latin typeface="Times New Roman" pitchFamily="18" charset="0"/>
                  </a:rPr>
                  <a:t> </a:t>
                </a:r>
                <a:r>
                  <a:rPr lang="en-US" sz="2000">
                    <a:latin typeface="Calibri" pitchFamily="34" charset="0"/>
                  </a:rPr>
                  <a:t>Driver</a:t>
                </a:r>
              </a:p>
            </p:txBody>
          </p:sp>
        </p:grpSp>
        <p:grpSp>
          <p:nvGrpSpPr>
            <p:cNvPr id="14" name="Group 11"/>
            <p:cNvGrpSpPr>
              <a:grpSpLocks/>
            </p:cNvGrpSpPr>
            <p:nvPr/>
          </p:nvGrpSpPr>
          <p:grpSpPr bwMode="auto">
            <a:xfrm>
              <a:off x="3504" y="2330"/>
              <a:ext cx="1584" cy="1422"/>
              <a:chOff x="3504" y="2330"/>
              <a:chExt cx="1584" cy="1422"/>
            </a:xfrm>
          </p:grpSpPr>
          <p:pic>
            <p:nvPicPr>
              <p:cNvPr id="16" name="Picture 6" descr="PC_operator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91" t="7733" r="3442" b="8583"/>
              <a:stretch>
                <a:fillRect/>
              </a:stretch>
            </p:blipFill>
            <p:spPr bwMode="auto">
              <a:xfrm>
                <a:off x="3504" y="2330"/>
                <a:ext cx="1488" cy="13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Text Box 9"/>
              <p:cNvSpPr txBox="1">
                <a:spLocks noChangeArrowheads="1"/>
              </p:cNvSpPr>
              <p:nvPr/>
            </p:nvSpPr>
            <p:spPr bwMode="auto">
              <a:xfrm>
                <a:off x="4032" y="3456"/>
                <a:ext cx="1056" cy="296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2400">
                    <a:latin typeface="Times New Roman" pitchFamily="18" charset="0"/>
                  </a:rPr>
                  <a:t> </a:t>
                </a:r>
                <a:r>
                  <a:rPr lang="en-US" sz="2000">
                    <a:latin typeface="Calibri" pitchFamily="34" charset="0"/>
                  </a:rPr>
                  <a:t>Programmer</a:t>
                </a:r>
              </a:p>
            </p:txBody>
          </p:sp>
        </p:grpSp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1440" y="1536"/>
              <a:ext cx="2064" cy="153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5867400" y="1905001"/>
            <a:ext cx="4095750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>
                <a:latin typeface="Calibri" pitchFamily="34" charset="0"/>
              </a:rPr>
              <a:t>Example: An automobile augments our power of locomotion.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2362200" y="3581401"/>
            <a:ext cx="3810000" cy="16160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>
                <a:latin typeface="Calibri" pitchFamily="34" charset="0"/>
              </a:rPr>
              <a:t>A computer is a device capable of solving problems according to designed programs. It simply augments our power of storage and speed of calculation.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3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4. So, What is a Computer? (2/6)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1981199" y="1234159"/>
            <a:ext cx="82296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From </a:t>
            </a:r>
            <a:r>
              <a:rPr lang="en-US" dirty="0">
                <a:solidFill>
                  <a:srgbClr val="800000"/>
                </a:solidFill>
              </a:rPr>
              <a:t>computer </a:t>
            </a:r>
            <a:r>
              <a:rPr lang="en-US" dirty="0" err="1">
                <a:solidFill>
                  <a:srgbClr val="800000"/>
                </a:solidFill>
              </a:rPr>
              <a:t>organisation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perspective, we study the </a:t>
            </a:r>
            <a:r>
              <a:rPr lang="en-US" dirty="0">
                <a:solidFill>
                  <a:srgbClr val="800000"/>
                </a:solidFill>
              </a:rPr>
              <a:t>components </a:t>
            </a:r>
            <a:r>
              <a:rPr lang="en-US" dirty="0"/>
              <a:t>and </a:t>
            </a:r>
            <a:r>
              <a:rPr lang="en-US" dirty="0">
                <a:solidFill>
                  <a:srgbClr val="800000"/>
                </a:solidFill>
              </a:rPr>
              <a:t>how they work together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Processor, memory, input/output devices, networks, …</a:t>
            </a:r>
          </a:p>
          <a:p>
            <a:pPr fontAlgn="auto">
              <a:spcAft>
                <a:spcPts val="0"/>
              </a:spcAft>
              <a:buNone/>
            </a:pPr>
            <a:endParaRPr lang="en-US" dirty="0">
              <a:solidFill>
                <a:srgbClr val="800000"/>
              </a:solidFill>
            </a:endParaRPr>
          </a:p>
        </p:txBody>
      </p:sp>
      <p:pic>
        <p:nvPicPr>
          <p:cNvPr id="28" name="Picture 27" descr="latest-technology-in-computer-hardwar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2438400"/>
            <a:ext cx="4276356" cy="311372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5791200"/>
            <a:ext cx="579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>
                <a:hlinkClick r:id="rId4"/>
              </a:rPr>
              <a:t>http://tech4abc.blogspot.sg/2010/08/latest-technology-in-computer-hardwares.html</a:t>
            </a:r>
            <a:r>
              <a:rPr lang="en-US" sz="1100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742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4. So, What is a Computer? (3/6)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9" name="Picture 8" descr="most_recent_computer_tec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1234159"/>
            <a:ext cx="5029200" cy="48797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81200" y="6172200"/>
            <a:ext cx="441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>
                <a:hlinkClick r:id="rId4"/>
              </a:rPr>
              <a:t>http://tech3news.com/most-recent-computer-technology/</a:t>
            </a:r>
            <a:r>
              <a:rPr lang="en-US" sz="1100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10400" y="1143000"/>
            <a:ext cx="35052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1600" dirty="0"/>
              <a:t>Power supply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1600" dirty="0"/>
              <a:t>Motherboard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1600" dirty="0">
                <a:solidFill>
                  <a:srgbClr val="C00000"/>
                </a:solidFill>
              </a:rPr>
              <a:t>Central Processing Unit (CPU)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1600" dirty="0"/>
              <a:t>Random Access Memory (RAM)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1600" dirty="0"/>
              <a:t>Hard drive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1600" dirty="0"/>
              <a:t>Cooling fan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sz="1600" dirty="0"/>
              <a:t>I/O devices</a:t>
            </a:r>
          </a:p>
        </p:txBody>
      </p:sp>
      <p:pic>
        <p:nvPicPr>
          <p:cNvPr id="14" name="Picture 13" descr="20121022368l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86600" y="3276601"/>
            <a:ext cx="1981200" cy="23420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10400" y="5562600"/>
            <a:ext cx="3505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Credit: </a:t>
            </a:r>
            <a:r>
              <a:rPr lang="en-US" sz="1100" dirty="0">
                <a:hlinkClick r:id="rId6"/>
              </a:rPr>
              <a:t>http://www.overclock3d.net/reviews/cpu_mainboard/the_computer_council_-_clocked_gamer_quad/1</a:t>
            </a:r>
            <a:r>
              <a:rPr lang="en-US" sz="1100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87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4. So, What is a Computer? (4/6)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941870" y="1386559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400" kern="0" dirty="0">
                <a:latin typeface="+mn-lt"/>
                <a:cs typeface="+mn-cs"/>
              </a:rPr>
              <a:t>PC motherboard</a:t>
            </a:r>
            <a:endParaRPr lang="en-US" sz="20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sz="2400" kern="0" dirty="0">
              <a:solidFill>
                <a:srgbClr val="800000"/>
              </a:solidFill>
              <a:latin typeface="+mn-lt"/>
              <a:cs typeface="+mn-cs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259483" y="2167955"/>
            <a:ext cx="502419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400" kern="0">
                <a:latin typeface="+mn-lt"/>
                <a:cs typeface="+mn-cs"/>
              </a:rPr>
              <a:t>Intel Ultra processor</a:t>
            </a:r>
            <a:endParaRPr lang="en-US" sz="20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sz="2400" kern="0" dirty="0">
              <a:solidFill>
                <a:srgbClr val="800000"/>
              </a:solidFill>
              <a:latin typeface="+mn-lt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65670" y="1919960"/>
            <a:ext cx="3505200" cy="2488287"/>
            <a:chOff x="381000" y="1905000"/>
            <a:chExt cx="3505200" cy="2488287"/>
          </a:xfrm>
        </p:grpSpPr>
        <p:pic>
          <p:nvPicPr>
            <p:cNvPr id="19" name="Picture 18" descr="motherboard-labelled5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905000"/>
              <a:ext cx="3505200" cy="208729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57200" y="3962400"/>
              <a:ext cx="32766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Credit: </a:t>
              </a:r>
              <a:r>
                <a:rPr lang="en-US" sz="1100" dirty="0">
                  <a:hlinkClick r:id="rId4"/>
                </a:rPr>
                <a:t>http://www.computer-hardware-explained.com/what-is-a-motherboard.html</a:t>
              </a:r>
              <a:r>
                <a:rPr lang="en-US" sz="1100" dirty="0"/>
                <a:t>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" name="Picture 2" descr="https://substackcdn.com/image/fetch/w_1456,c_limit,f_auto,q_auto:good,fl_progressive:steep/https%3A%2F%2Fbucketeer-e05bbc84-baa3-437e-9518-adb32be77984.s3.amazonaws.com%2Fpublic%2Fimages%2F863ef392-1fa0-4832-b09e-097a4e260c04_1024x674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483" y="2817053"/>
            <a:ext cx="4996353" cy="328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293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4. So, What is a Computer? (5/6)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375403" y="1753386"/>
            <a:ext cx="6879242" cy="3922505"/>
            <a:chOff x="851403" y="1753385"/>
            <a:chExt cx="6879242" cy="3922505"/>
          </a:xfrm>
        </p:grpSpPr>
        <p:sp>
          <p:nvSpPr>
            <p:cNvPr id="52" name="Rectangle 51"/>
            <p:cNvSpPr/>
            <p:nvPr/>
          </p:nvSpPr>
          <p:spPr>
            <a:xfrm>
              <a:off x="2780907" y="1753385"/>
              <a:ext cx="3020234" cy="392250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2994061" y="1970202"/>
              <a:ext cx="2628143" cy="20731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000482" y="2046261"/>
              <a:ext cx="26281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600" b="1" dirty="0"/>
                <a:t>Central Processing Unit </a:t>
              </a:r>
            </a:p>
            <a:p>
              <a:pPr algn="ctr"/>
              <a:r>
                <a:rPr lang="en-SG" sz="1600" b="1" dirty="0"/>
                <a:t>(CPU</a:t>
              </a:r>
              <a:r>
                <a:rPr lang="en-SG" sz="1600" dirty="0"/>
                <a:t>)</a:t>
              </a:r>
              <a:endParaRPr lang="en-US" sz="16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429000" y="2772560"/>
              <a:ext cx="1742440" cy="415077"/>
              <a:chOff x="6085378" y="2750443"/>
              <a:chExt cx="1742440" cy="415077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6085378" y="2750443"/>
                <a:ext cx="1742440" cy="4150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222539" y="2788704"/>
                <a:ext cx="14101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Control Unit</a:t>
                </a:r>
                <a:endParaRPr lang="en-US" sz="16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429000" y="3348414"/>
              <a:ext cx="1742440" cy="415077"/>
              <a:chOff x="6256632" y="3307043"/>
              <a:chExt cx="1742440" cy="415077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6256632" y="3307043"/>
                <a:ext cx="1742440" cy="4150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95392" y="3345304"/>
                <a:ext cx="12196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ALU</a:t>
                </a:r>
                <a:endParaRPr lang="en-US" sz="1600" dirty="0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3000482" y="4813834"/>
              <a:ext cx="2628143" cy="6953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429000" y="4992244"/>
              <a:ext cx="17424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b="1" dirty="0"/>
                <a:t>Memory Unit</a:t>
              </a:r>
              <a:endParaRPr lang="en-US" sz="1600" b="1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4671331" y="4043352"/>
              <a:ext cx="0" cy="7704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955706" y="4043352"/>
              <a:ext cx="0" cy="7704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187019" y="3386674"/>
              <a:ext cx="5938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801141" y="3386674"/>
              <a:ext cx="5938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851403" y="3038987"/>
              <a:ext cx="1335616" cy="695375"/>
              <a:chOff x="851403" y="1917839"/>
              <a:chExt cx="1335616" cy="695375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851403" y="1917839"/>
                <a:ext cx="1335616" cy="6953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017970" y="1970202"/>
                <a:ext cx="10024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Input Device</a:t>
                </a:r>
                <a:endParaRPr lang="en-US" sz="1600" dirty="0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6395029" y="3038987"/>
              <a:ext cx="1335616" cy="695375"/>
              <a:chOff x="851403" y="1917839"/>
              <a:chExt cx="1335616" cy="695375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851403" y="1917839"/>
                <a:ext cx="1335616" cy="69537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017970" y="1970202"/>
                <a:ext cx="10024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600" dirty="0"/>
                  <a:t>Output Device</a:t>
                </a:r>
                <a:endParaRPr lang="en-US" sz="1600" dirty="0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CE23BC8-A5C5-46BF-9622-EA3129EF9ADC}"/>
              </a:ext>
            </a:extLst>
          </p:cNvPr>
          <p:cNvSpPr txBox="1"/>
          <p:nvPr/>
        </p:nvSpPr>
        <p:spPr>
          <a:xfrm>
            <a:off x="7406641" y="5862320"/>
            <a:ext cx="29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ALU: Arithmetic/Logic Unit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63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4070109541485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Lecture #1: Introduction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1942642" y="1371601"/>
            <a:ext cx="8420559" cy="3294993"/>
          </a:xfrm>
        </p:spPr>
        <p:txBody>
          <a:bodyPr/>
          <a:lstStyle/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Programming Languages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C Programming Language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Abstraction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So, What is a Computer?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 dirty="0"/>
              <a:t>Why Study Computer </a:t>
            </a:r>
            <a:r>
              <a:rPr lang="en-GB" sz="2800"/>
              <a:t>Organisation?</a:t>
            </a:r>
          </a:p>
          <a:p>
            <a:pPr marL="514350" indent="-514350">
              <a:buClrTx/>
              <a:buSzPct val="100000"/>
              <a:buFont typeface="+mj-lt"/>
              <a:buAutoNum type="arabicPeriod"/>
            </a:pPr>
            <a:r>
              <a:rPr lang="en-GB" sz="2800"/>
              <a:t>Why binary?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0769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4. So, What is a Computer? (6/6)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981199" y="1378670"/>
            <a:ext cx="3238108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r>
              <a:rPr lang="en-US" sz="2400" kern="0" dirty="0">
                <a:latin typeface="+mn-lt"/>
                <a:cs typeface="+mn-cs"/>
              </a:rPr>
              <a:t>Next generation…</a:t>
            </a:r>
            <a:endParaRPr lang="en-US" sz="2000" kern="0" dirty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defRPr/>
            </a:pPr>
            <a:endParaRPr lang="en-US" sz="2400" kern="0" dirty="0">
              <a:solidFill>
                <a:srgbClr val="800000"/>
              </a:solidFill>
              <a:latin typeface="+mn-lt"/>
              <a:cs typeface="+mn-cs"/>
            </a:endParaRPr>
          </a:p>
        </p:txBody>
      </p:sp>
      <p:grpSp>
        <p:nvGrpSpPr>
          <p:cNvPr id="24" name="Group 31"/>
          <p:cNvGrpSpPr/>
          <p:nvPr/>
        </p:nvGrpSpPr>
        <p:grpSpPr>
          <a:xfrm>
            <a:off x="5486399" y="1378670"/>
            <a:ext cx="5029200" cy="2171700"/>
            <a:chOff x="3962400" y="1143000"/>
            <a:chExt cx="5029200" cy="2171700"/>
          </a:xfrm>
        </p:grpSpPr>
        <p:pic>
          <p:nvPicPr>
            <p:cNvPr id="25" name="Picture 24" descr="next-gen-comp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400" y="1143000"/>
              <a:ext cx="2895600" cy="21717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858000" y="1905000"/>
              <a:ext cx="21336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Credit: </a:t>
              </a:r>
              <a:r>
                <a:rPr lang="en-US" sz="1100" dirty="0">
                  <a:hlinkClick r:id="rId4"/>
                </a:rPr>
                <a:t>http://www.custom-build-computers.com/Latest-Computer-Hardware.html</a:t>
              </a:r>
              <a:r>
                <a:rPr lang="en-US" sz="1100" dirty="0"/>
                <a:t> </a:t>
              </a:r>
            </a:p>
          </p:txBody>
        </p:sp>
      </p:grpSp>
      <p:grpSp>
        <p:nvGrpSpPr>
          <p:cNvPr id="44" name="Group 30"/>
          <p:cNvGrpSpPr/>
          <p:nvPr/>
        </p:nvGrpSpPr>
        <p:grpSpPr>
          <a:xfrm>
            <a:off x="1904999" y="2902671"/>
            <a:ext cx="4267200" cy="2869287"/>
            <a:chOff x="381000" y="2667000"/>
            <a:chExt cx="4267200" cy="2869287"/>
          </a:xfrm>
        </p:grpSpPr>
        <p:pic>
          <p:nvPicPr>
            <p:cNvPr id="45" name="Picture 44" descr="prabhanjamits11142012%2024512%20PMcool-latest-new-best-tech-electronic-gadgets-070305_logisys-finger-mouse-2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" y="2667000"/>
              <a:ext cx="3190875" cy="2374605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81000" y="5105400"/>
              <a:ext cx="4267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Credit: </a:t>
              </a:r>
            </a:p>
            <a:p>
              <a:r>
                <a:rPr lang="en-US" sz="1100" dirty="0">
                  <a:hlinkClick r:id="rId6"/>
                </a:rPr>
                <a:t>http://www.prabhanjamindiaits.com/blogdetailedpage.aspx?id=66</a:t>
              </a:r>
              <a:r>
                <a:rPr lang="en-US" sz="1100" dirty="0"/>
                <a:t> </a:t>
              </a:r>
            </a:p>
          </p:txBody>
        </p:sp>
      </p:grpSp>
      <p:grpSp>
        <p:nvGrpSpPr>
          <p:cNvPr id="47" name="Group 32"/>
          <p:cNvGrpSpPr/>
          <p:nvPr/>
        </p:nvGrpSpPr>
        <p:grpSpPr>
          <a:xfrm>
            <a:off x="7012781" y="3694881"/>
            <a:ext cx="2738437" cy="2657564"/>
            <a:chOff x="5638800" y="3429000"/>
            <a:chExt cx="2738437" cy="2657564"/>
          </a:xfrm>
        </p:grpSpPr>
        <p:pic>
          <p:nvPicPr>
            <p:cNvPr id="48" name="Picture 47" descr="ATT2717115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8800" y="3429000"/>
              <a:ext cx="2738437" cy="2038046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5638800" y="5486400"/>
              <a:ext cx="26670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Credit: </a:t>
              </a:r>
              <a:r>
                <a:rPr lang="en-US" sz="1100" dirty="0">
                  <a:hlinkClick r:id="rId8"/>
                </a:rPr>
                <a:t>http://new-techpc.blogspot.sg/2012/10/latest-in-computer-technology.html</a:t>
              </a:r>
              <a:r>
                <a:rPr lang="en-US" sz="1100" dirty="0"/>
                <a:t> 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6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5. Why Study Computer Organisation?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3816" y="1349382"/>
            <a:ext cx="757508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C00000"/>
                </a:solidFill>
              </a:rPr>
              <a:t>Computer </a:t>
            </a:r>
            <a:r>
              <a:rPr lang="en-US" sz="2400" dirty="0" err="1">
                <a:solidFill>
                  <a:srgbClr val="C00000"/>
                </a:solidFill>
              </a:rPr>
              <a:t>organisation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the study of internal working, structuring and implementation of a computer system.</a:t>
            </a:r>
            <a:endParaRPr lang="en-SG" sz="2400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It refers to the level of abstraction above the digital logic level, but below the operating system level.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" b="6836"/>
          <a:stretch/>
        </p:blipFill>
        <p:spPr>
          <a:xfrm>
            <a:off x="2917921" y="3374886"/>
            <a:ext cx="5642811" cy="315708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407121" y="4531807"/>
            <a:ext cx="1615007" cy="1256044"/>
            <a:chOff x="7305151" y="4531807"/>
            <a:chExt cx="1615007" cy="1256044"/>
          </a:xfrm>
        </p:grpSpPr>
        <p:sp>
          <p:nvSpPr>
            <p:cNvPr id="4" name="Right Brace 3"/>
            <p:cNvSpPr/>
            <p:nvPr/>
          </p:nvSpPr>
          <p:spPr>
            <a:xfrm>
              <a:off x="7305151" y="4531807"/>
              <a:ext cx="238649" cy="1256044"/>
            </a:xfrm>
            <a:prstGeom prst="rightBrace">
              <a:avLst>
                <a:gd name="adj1" fmla="val 40591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43800" y="4928996"/>
              <a:ext cx="1376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dirty="0">
                  <a:solidFill>
                    <a:srgbClr val="C00000"/>
                  </a:solidFill>
                </a:rPr>
                <a:t>CS2100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017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49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5. Why Study Computer Organisation?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BF04D-D66C-4F73-895E-3DB7F32E5527}"/>
              </a:ext>
            </a:extLst>
          </p:cNvPr>
          <p:cNvSpPr txBox="1"/>
          <p:nvPr/>
        </p:nvSpPr>
        <p:spPr>
          <a:xfrm>
            <a:off x="2584190" y="1217035"/>
            <a:ext cx="3160078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2400" dirty="0"/>
              <a:t>(From user to builder)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492135" y="1863366"/>
            <a:ext cx="8797635" cy="4454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You want to call yourself a </a:t>
            </a:r>
            <a:r>
              <a:rPr lang="en-US" dirty="0">
                <a:solidFill>
                  <a:srgbClr val="800000"/>
                </a:solidFill>
              </a:rPr>
              <a:t>computer scientist/specialist</a:t>
            </a:r>
            <a:r>
              <a:rPr lang="en-US" dirty="0"/>
              <a:t>.</a:t>
            </a:r>
          </a:p>
          <a:p>
            <a:pPr marL="271463" indent="-27146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You want to </a:t>
            </a:r>
            <a:r>
              <a:rPr lang="en-US" dirty="0">
                <a:solidFill>
                  <a:srgbClr val="800000"/>
                </a:solidFill>
              </a:rPr>
              <a:t>build</a:t>
            </a:r>
            <a:r>
              <a:rPr lang="en-US" dirty="0"/>
              <a:t> software people use.</a:t>
            </a:r>
          </a:p>
          <a:p>
            <a:pPr marL="271463" indent="-27146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You need to make purchasing </a:t>
            </a:r>
            <a:r>
              <a:rPr lang="en-US" dirty="0">
                <a:solidFill>
                  <a:srgbClr val="800000"/>
                </a:solidFill>
              </a:rPr>
              <a:t>decisions</a:t>
            </a:r>
            <a:r>
              <a:rPr lang="en-US" dirty="0"/>
              <a:t>.</a:t>
            </a:r>
          </a:p>
          <a:p>
            <a:pPr marL="271463" indent="-27146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You need to offer “expert” </a:t>
            </a:r>
            <a:r>
              <a:rPr lang="en-US" dirty="0">
                <a:solidFill>
                  <a:srgbClr val="800000"/>
                </a:solidFill>
              </a:rPr>
              <a:t>advice</a:t>
            </a:r>
            <a:r>
              <a:rPr lang="en-US" dirty="0"/>
              <a:t>.</a:t>
            </a:r>
          </a:p>
          <a:p>
            <a:pPr marL="271463" indent="-27146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Hardware and software affect performance</a:t>
            </a:r>
          </a:p>
          <a:p>
            <a:pPr marL="622300" lvl="1" indent="-34766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Algorithm determines number of source-level statements </a:t>
            </a:r>
            <a:br>
              <a:rPr lang="en-US" dirty="0"/>
            </a:br>
            <a:r>
              <a:rPr lang="en-US" dirty="0">
                <a:solidFill>
                  <a:srgbClr val="0000CC"/>
                </a:solidFill>
              </a:rPr>
              <a:t>(</a:t>
            </a:r>
            <a:r>
              <a:rPr lang="en-US" dirty="0" err="1">
                <a:solidFill>
                  <a:srgbClr val="0000CC"/>
                </a:solidFill>
              </a:rPr>
              <a:t>eg</a:t>
            </a:r>
            <a:r>
              <a:rPr lang="en-US" dirty="0">
                <a:solidFill>
                  <a:srgbClr val="0000CC"/>
                </a:solidFill>
              </a:rPr>
              <a:t>: CS1010, CS2030, CS2040, CS3230)</a:t>
            </a:r>
          </a:p>
          <a:p>
            <a:pPr marL="622300" lvl="1" indent="-34766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Language, compiler, and architecture determine machine instructions </a:t>
            </a:r>
            <a:r>
              <a:rPr lang="en-US" dirty="0">
                <a:solidFill>
                  <a:srgbClr val="0000CC"/>
                </a:solidFill>
              </a:rPr>
              <a:t>(COD chapters 2 and 3)</a:t>
            </a:r>
          </a:p>
          <a:p>
            <a:pPr marL="622300" lvl="1" indent="-34766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Processor and memory determine how fast instructions are executed </a:t>
            </a:r>
            <a:r>
              <a:rPr lang="en-US" dirty="0">
                <a:solidFill>
                  <a:srgbClr val="0000CC"/>
                </a:solidFill>
              </a:rPr>
              <a:t>(COD chapters 5, 6 and 7)</a:t>
            </a:r>
          </a:p>
          <a:p>
            <a:pPr marL="271463" indent="-271463" fontAlgn="auto">
              <a:lnSpc>
                <a:spcPct val="90000"/>
              </a:lnSpc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Understanding performance </a:t>
            </a:r>
            <a:r>
              <a:rPr lang="en-US" sz="2000" dirty="0">
                <a:solidFill>
                  <a:srgbClr val="0000CC"/>
                </a:solidFill>
              </a:rPr>
              <a:t>(COD chapter 4)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72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00FF"/>
                </a:solidFill>
              </a:rPr>
              <a:t>6. Why Binary?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606413" y="1887795"/>
            <a:ext cx="3701446" cy="501445"/>
            <a:chOff x="3082413" y="1887794"/>
            <a:chExt cx="3701446" cy="501445"/>
          </a:xfrm>
        </p:grpSpPr>
        <p:sp>
          <p:nvSpPr>
            <p:cNvPr id="7" name="Rectangle 6"/>
            <p:cNvSpPr/>
            <p:nvPr/>
          </p:nvSpPr>
          <p:spPr>
            <a:xfrm>
              <a:off x="3082413" y="1887794"/>
              <a:ext cx="3701446" cy="5014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05981" y="1941783"/>
              <a:ext cx="2809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Application software</a:t>
              </a:r>
              <a:endParaRPr lang="en-US" sz="2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20066" y="2389239"/>
            <a:ext cx="6081862" cy="921448"/>
            <a:chOff x="1696066" y="2389239"/>
            <a:chExt cx="6081862" cy="921448"/>
          </a:xfrm>
        </p:grpSpPr>
        <p:sp>
          <p:nvSpPr>
            <p:cNvPr id="10" name="Rectangle 9"/>
            <p:cNvSpPr/>
            <p:nvPr/>
          </p:nvSpPr>
          <p:spPr>
            <a:xfrm>
              <a:off x="1696066" y="2389239"/>
              <a:ext cx="6081862" cy="9214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39513" y="2463118"/>
              <a:ext cx="2542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Operating System</a:t>
              </a:r>
              <a:endParaRPr lang="en-US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95122" y="2070543"/>
            <a:ext cx="1528915" cy="1238220"/>
            <a:chOff x="1553498" y="3544319"/>
            <a:chExt cx="1528915" cy="1238220"/>
          </a:xfrm>
        </p:grpSpPr>
        <p:grpSp>
          <p:nvGrpSpPr>
            <p:cNvPr id="13" name="Group 12"/>
            <p:cNvGrpSpPr/>
            <p:nvPr/>
          </p:nvGrpSpPr>
          <p:grpSpPr>
            <a:xfrm>
              <a:off x="1553498" y="3544319"/>
              <a:ext cx="1528915" cy="412741"/>
              <a:chOff x="1553498" y="3544319"/>
              <a:chExt cx="1528915" cy="400111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1553498" y="3544320"/>
                <a:ext cx="1528915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93440" y="3544319"/>
                <a:ext cx="1449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/>
                  <a:t>Compiler</a:t>
                </a:r>
                <a:endParaRPr lang="en-US" sz="20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553498" y="3957059"/>
              <a:ext cx="1528915" cy="412741"/>
              <a:chOff x="1553498" y="3544319"/>
              <a:chExt cx="1528915" cy="40011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553498" y="3544320"/>
                <a:ext cx="1528915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593440" y="3544319"/>
                <a:ext cx="1449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/>
                  <a:t>Assembler</a:t>
                </a:r>
                <a:endParaRPr lang="en-US" sz="2000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553498" y="4369798"/>
              <a:ext cx="1528915" cy="412741"/>
              <a:chOff x="1553498" y="3544319"/>
              <a:chExt cx="1528915" cy="400111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553498" y="3544320"/>
                <a:ext cx="1528915" cy="4001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593440" y="3544319"/>
                <a:ext cx="1449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dirty="0"/>
                  <a:t>Linker</a:t>
                </a:r>
                <a:endParaRPr lang="en-US" sz="2000" dirty="0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024037" y="2896023"/>
            <a:ext cx="991836" cy="412741"/>
            <a:chOff x="1553499" y="3544319"/>
            <a:chExt cx="1056545" cy="400111"/>
          </a:xfrm>
        </p:grpSpPr>
        <p:sp>
          <p:nvSpPr>
            <p:cNvPr id="23" name="Rectangle 22"/>
            <p:cNvSpPr/>
            <p:nvPr/>
          </p:nvSpPr>
          <p:spPr>
            <a:xfrm>
              <a:off x="1553499" y="3544320"/>
              <a:ext cx="1056545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93441" y="3544319"/>
              <a:ext cx="1016602" cy="3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Loader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15874" y="2896023"/>
            <a:ext cx="1294787" cy="412741"/>
            <a:chOff x="1553498" y="3544319"/>
            <a:chExt cx="1294787" cy="400111"/>
          </a:xfrm>
        </p:grpSpPr>
        <p:sp>
          <p:nvSpPr>
            <p:cNvPr id="26" name="Rectangle 25"/>
            <p:cNvSpPr/>
            <p:nvPr/>
          </p:nvSpPr>
          <p:spPr>
            <a:xfrm>
              <a:off x="1553498" y="3544320"/>
              <a:ext cx="1294787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93440" y="3544319"/>
              <a:ext cx="1254845" cy="3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Scheduler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310662" y="2896023"/>
            <a:ext cx="1791593" cy="412740"/>
            <a:chOff x="1782430" y="3544320"/>
            <a:chExt cx="1779105" cy="400110"/>
          </a:xfrm>
        </p:grpSpPr>
        <p:sp>
          <p:nvSpPr>
            <p:cNvPr id="29" name="Rectangle 28"/>
            <p:cNvSpPr/>
            <p:nvPr/>
          </p:nvSpPr>
          <p:spPr>
            <a:xfrm>
              <a:off x="1782430" y="3544320"/>
              <a:ext cx="1779105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82431" y="3560291"/>
              <a:ext cx="1779104" cy="358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Device Drivers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20066" y="3772139"/>
            <a:ext cx="2035675" cy="416585"/>
            <a:chOff x="1782429" y="3544320"/>
            <a:chExt cx="2021486" cy="403837"/>
          </a:xfrm>
        </p:grpSpPr>
        <p:sp>
          <p:nvSpPr>
            <p:cNvPr id="32" name="Rectangle 31"/>
            <p:cNvSpPr/>
            <p:nvPr/>
          </p:nvSpPr>
          <p:spPr>
            <a:xfrm>
              <a:off x="1782429" y="3544320"/>
              <a:ext cx="2021486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77427" y="3560291"/>
              <a:ext cx="1801605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Processor</a:t>
              </a:r>
              <a:endParaRPr lang="en-US" sz="20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255741" y="3772139"/>
            <a:ext cx="2035675" cy="416585"/>
            <a:chOff x="1782429" y="3544320"/>
            <a:chExt cx="2021486" cy="403837"/>
          </a:xfrm>
        </p:grpSpPr>
        <p:sp>
          <p:nvSpPr>
            <p:cNvPr id="35" name="Rectangle 34"/>
            <p:cNvSpPr/>
            <p:nvPr/>
          </p:nvSpPr>
          <p:spPr>
            <a:xfrm>
              <a:off x="1782429" y="3544320"/>
              <a:ext cx="2021486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877427" y="3560291"/>
              <a:ext cx="1801605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Memory</a:t>
              </a:r>
              <a:endParaRPr lang="en-US" sz="20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291416" y="3772139"/>
            <a:ext cx="2035675" cy="416585"/>
            <a:chOff x="1782429" y="3544320"/>
            <a:chExt cx="2021486" cy="403837"/>
          </a:xfrm>
        </p:grpSpPr>
        <p:sp>
          <p:nvSpPr>
            <p:cNvPr id="38" name="Rectangle 37"/>
            <p:cNvSpPr/>
            <p:nvPr/>
          </p:nvSpPr>
          <p:spPr>
            <a:xfrm>
              <a:off x="1782429" y="3544320"/>
              <a:ext cx="2021486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77427" y="3560291"/>
              <a:ext cx="1801605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I/O System</a:t>
              </a:r>
              <a:endParaRPr lang="en-US" sz="2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20064" y="4179108"/>
            <a:ext cx="6107026" cy="416585"/>
            <a:chOff x="1782429" y="3544320"/>
            <a:chExt cx="6064459" cy="403837"/>
          </a:xfrm>
        </p:grpSpPr>
        <p:sp>
          <p:nvSpPr>
            <p:cNvPr id="41" name="Rectangle 40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 err="1"/>
                <a:t>Datapath</a:t>
              </a:r>
              <a:r>
                <a:rPr lang="en-SG" sz="2000" dirty="0"/>
                <a:t> &amp; Control Design</a:t>
              </a:r>
              <a:endParaRPr lang="en-US" sz="2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20064" y="4582232"/>
            <a:ext cx="6107026" cy="416585"/>
            <a:chOff x="1782429" y="3544320"/>
            <a:chExt cx="6064459" cy="403837"/>
          </a:xfrm>
        </p:grpSpPr>
        <p:sp>
          <p:nvSpPr>
            <p:cNvPr id="44" name="Rectangle 43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Digital Logic Design</a:t>
              </a:r>
              <a:endParaRPr lang="en-US" sz="20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220064" y="4993548"/>
            <a:ext cx="6107026" cy="416585"/>
            <a:chOff x="1782429" y="3544320"/>
            <a:chExt cx="6064459" cy="403837"/>
          </a:xfrm>
        </p:grpSpPr>
        <p:sp>
          <p:nvSpPr>
            <p:cNvPr id="47" name="Rectangle 46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Circuit Design</a:t>
              </a:r>
              <a:endParaRPr lang="en-US" sz="20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220064" y="5406288"/>
            <a:ext cx="6107026" cy="416585"/>
            <a:chOff x="1782429" y="3544320"/>
            <a:chExt cx="6064459" cy="403837"/>
          </a:xfrm>
        </p:grpSpPr>
        <p:sp>
          <p:nvSpPr>
            <p:cNvPr id="50" name="Rectangle 49"/>
            <p:cNvSpPr/>
            <p:nvPr/>
          </p:nvSpPr>
          <p:spPr>
            <a:xfrm>
              <a:off x="1782429" y="3544320"/>
              <a:ext cx="6064459" cy="4001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77427" y="3560291"/>
              <a:ext cx="5814163" cy="387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Transistors</a:t>
              </a:r>
              <a:endParaRPr lang="en-US" sz="2000" dirty="0"/>
            </a:p>
          </p:txBody>
        </p:sp>
      </p:grpSp>
      <p:sp>
        <p:nvSpPr>
          <p:cNvPr id="52" name="TextBox 51"/>
          <p:cNvSpPr txBox="1"/>
          <p:nvPr/>
        </p:nvSpPr>
        <p:spPr>
          <a:xfrm rot="16200000">
            <a:off x="2030945" y="2411826"/>
            <a:ext cx="13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rgbClr val="C00000"/>
                </a:solidFill>
              </a:rPr>
              <a:t>Software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030944" y="4537867"/>
            <a:ext cx="13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dirty="0">
                <a:solidFill>
                  <a:srgbClr val="C00000"/>
                </a:solidFill>
              </a:rPr>
              <a:t>Hardware</a:t>
            </a:r>
            <a:endParaRPr lang="en-US" sz="2000" dirty="0">
              <a:solidFill>
                <a:srgbClr val="C00000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2863774" y="3304380"/>
            <a:ext cx="6845581" cy="477374"/>
            <a:chOff x="1339773" y="3304380"/>
            <a:chExt cx="6845581" cy="477374"/>
          </a:xfrm>
        </p:grpSpPr>
        <p:sp>
          <p:nvSpPr>
            <p:cNvPr id="55" name="Rectangle 54"/>
            <p:cNvSpPr/>
            <p:nvPr/>
          </p:nvSpPr>
          <p:spPr>
            <a:xfrm>
              <a:off x="1339773" y="3304380"/>
              <a:ext cx="6845581" cy="47737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76912" y="3304380"/>
              <a:ext cx="5171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>
                  <a:solidFill>
                    <a:schemeClr val="bg1"/>
                  </a:solidFill>
                </a:rPr>
                <a:t>Instruction Set Architecture (ISA)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3028335" y="1887794"/>
            <a:ext cx="0" cy="137756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028335" y="3781755"/>
            <a:ext cx="0" cy="2037273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151370" y="5210416"/>
            <a:ext cx="13644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Logic gates</a:t>
            </a:r>
          </a:p>
        </p:txBody>
      </p:sp>
      <p:sp>
        <p:nvSpPr>
          <p:cNvPr id="72" name="Freeform 71"/>
          <p:cNvSpPr/>
          <p:nvPr/>
        </p:nvSpPr>
        <p:spPr>
          <a:xfrm>
            <a:off x="6999316" y="5424055"/>
            <a:ext cx="1621564" cy="255152"/>
          </a:xfrm>
          <a:custGeom>
            <a:avLst/>
            <a:gdLst>
              <a:gd name="connsiteX0" fmla="*/ 0 w 1621564"/>
              <a:gd name="connsiteY0" fmla="*/ 232756 h 255152"/>
              <a:gd name="connsiteX1" fmla="*/ 1454728 w 1621564"/>
              <a:gd name="connsiteY1" fmla="*/ 232756 h 255152"/>
              <a:gd name="connsiteX2" fmla="*/ 1529542 w 1621564"/>
              <a:gd name="connsiteY2" fmla="*/ 0 h 25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64" h="255152">
                <a:moveTo>
                  <a:pt x="0" y="232756"/>
                </a:moveTo>
                <a:cubicBezTo>
                  <a:pt x="599902" y="252152"/>
                  <a:pt x="1199804" y="271549"/>
                  <a:pt x="1454728" y="232756"/>
                </a:cubicBezTo>
                <a:cubicBezTo>
                  <a:pt x="1709652" y="193963"/>
                  <a:pt x="1619597" y="96981"/>
                  <a:pt x="1529542" y="0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7094913" y="5088285"/>
            <a:ext cx="1645908" cy="285893"/>
          </a:xfrm>
          <a:custGeom>
            <a:avLst/>
            <a:gdLst>
              <a:gd name="connsiteX0" fmla="*/ 1392382 w 1645908"/>
              <a:gd name="connsiteY0" fmla="*/ 285893 h 285893"/>
              <a:gd name="connsiteX1" fmla="*/ 1616825 w 1645908"/>
              <a:gd name="connsiteY1" fmla="*/ 186140 h 285893"/>
              <a:gd name="connsiteX2" fmla="*/ 814647 w 1645908"/>
              <a:gd name="connsiteY2" fmla="*/ 3260 h 285893"/>
              <a:gd name="connsiteX3" fmla="*/ 0 w 1645908"/>
              <a:gd name="connsiteY3" fmla="*/ 86388 h 285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5908" h="285893">
                <a:moveTo>
                  <a:pt x="1392382" y="285893"/>
                </a:moveTo>
                <a:cubicBezTo>
                  <a:pt x="1552748" y="259569"/>
                  <a:pt x="1713114" y="233245"/>
                  <a:pt x="1616825" y="186140"/>
                </a:cubicBezTo>
                <a:cubicBezTo>
                  <a:pt x="1520536" y="139035"/>
                  <a:pt x="1084118" y="19885"/>
                  <a:pt x="814647" y="3260"/>
                </a:cubicBezTo>
                <a:cubicBezTo>
                  <a:pt x="545176" y="-13365"/>
                  <a:pt x="272588" y="36511"/>
                  <a:pt x="0" y="86388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81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67" grpId="0" animBg="1"/>
      <p:bldP spid="72" grpId="0" animBg="1"/>
      <p:bldP spid="7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D02C3D-5959-4D6C-A6A7-AE95A0533DF4}" type="slidenum">
              <a:rPr lang="en-US" altLang="en-US">
                <a:solidFill>
                  <a:srgbClr val="660066"/>
                </a:solidFill>
              </a:rPr>
              <a:pPr eaLnBrk="1" hangingPunct="1"/>
              <a:t>24</a:t>
            </a:fld>
            <a:endParaRPr lang="en-US" altLang="en-US">
              <a:solidFill>
                <a:srgbClr val="660066"/>
              </a:solidFill>
            </a:endParaRPr>
          </a:p>
        </p:txBody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the beginning… there was the transistor</a:t>
            </a:r>
          </a:p>
        </p:txBody>
      </p:sp>
      <p:pic>
        <p:nvPicPr>
          <p:cNvPr id="430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2438401"/>
            <a:ext cx="9525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6" name="Text Box 5"/>
          <p:cNvSpPr txBox="1">
            <a:spLocks noChangeArrowheads="1"/>
          </p:cNvSpPr>
          <p:nvPr/>
        </p:nvSpPr>
        <p:spPr bwMode="auto">
          <a:xfrm>
            <a:off x="8375185" y="3886200"/>
            <a:ext cx="15408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William Shockley</a:t>
            </a:r>
          </a:p>
          <a:p>
            <a:pPr algn="ctr" eaLnBrk="1" hangingPunct="1"/>
            <a:r>
              <a:rPr lang="en-US" altLang="en-US" sz="1400"/>
              <a:t>(1910-1989)</a:t>
            </a:r>
          </a:p>
        </p:txBody>
      </p:sp>
      <p:pic>
        <p:nvPicPr>
          <p:cNvPr id="430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438401"/>
            <a:ext cx="9525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8" name="Text Box 7"/>
          <p:cNvSpPr txBox="1">
            <a:spLocks noChangeArrowheads="1"/>
          </p:cNvSpPr>
          <p:nvPr/>
        </p:nvSpPr>
        <p:spPr bwMode="auto">
          <a:xfrm>
            <a:off x="2432756" y="3962400"/>
            <a:ext cx="12987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John Bardeen</a:t>
            </a:r>
          </a:p>
          <a:p>
            <a:pPr algn="ctr" eaLnBrk="1" hangingPunct="1"/>
            <a:r>
              <a:rPr lang="en-US" altLang="en-US" sz="1400"/>
              <a:t>(1908-1991)</a:t>
            </a:r>
          </a:p>
        </p:txBody>
      </p:sp>
      <p:pic>
        <p:nvPicPr>
          <p:cNvPr id="4301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2362201"/>
            <a:ext cx="1027113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20" name="Text Box 9"/>
          <p:cNvSpPr txBox="1">
            <a:spLocks noChangeArrowheads="1"/>
          </p:cNvSpPr>
          <p:nvPr/>
        </p:nvSpPr>
        <p:spPr bwMode="auto">
          <a:xfrm>
            <a:off x="4947077" y="4114800"/>
            <a:ext cx="20390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Walter Houser Brattain </a:t>
            </a:r>
          </a:p>
          <a:p>
            <a:pPr algn="ctr" eaLnBrk="1" hangingPunct="1"/>
            <a:r>
              <a:rPr lang="en-US" altLang="en-US" sz="1400"/>
              <a:t>(1902-1987) </a:t>
            </a:r>
          </a:p>
        </p:txBody>
      </p:sp>
      <p:sp>
        <p:nvSpPr>
          <p:cNvPr id="43021" name="Text Box 10"/>
          <p:cNvSpPr txBox="1">
            <a:spLocks noChangeArrowheads="1"/>
          </p:cNvSpPr>
          <p:nvPr/>
        </p:nvSpPr>
        <p:spPr bwMode="auto">
          <a:xfrm>
            <a:off x="1600200" y="5050795"/>
            <a:ext cx="86106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CC0000"/>
                </a:solidFill>
              </a:rPr>
              <a:t>The 1956 Nobel Prize in Physics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"for their researches on semiconductors and their discovery of the transistor effect"</a:t>
            </a:r>
          </a:p>
        </p:txBody>
      </p:sp>
      <p:grpSp>
        <p:nvGrpSpPr>
          <p:cNvPr id="96269" name="Group 13"/>
          <p:cNvGrpSpPr>
            <a:grpSpLocks/>
          </p:cNvGrpSpPr>
          <p:nvPr/>
        </p:nvGrpSpPr>
        <p:grpSpPr bwMode="auto">
          <a:xfrm>
            <a:off x="1600200" y="3581400"/>
            <a:ext cx="1752600" cy="1739900"/>
            <a:chOff x="48" y="2256"/>
            <a:chExt cx="1104" cy="1096"/>
          </a:xfrm>
        </p:grpSpPr>
        <p:sp>
          <p:nvSpPr>
            <p:cNvPr id="43023" name="Text Box 11"/>
            <p:cNvSpPr txBox="1">
              <a:spLocks noChangeArrowheads="1"/>
            </p:cNvSpPr>
            <p:nvPr/>
          </p:nvSpPr>
          <p:spPr bwMode="auto">
            <a:xfrm>
              <a:off x="48" y="2832"/>
              <a:ext cx="1104" cy="52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600">
                  <a:solidFill>
                    <a:schemeClr val="bg1"/>
                  </a:solidFill>
                </a:rPr>
                <a:t>Won a </a:t>
              </a:r>
              <a:r>
                <a:rPr lang="en-US" altLang="en-US" sz="1600" i="1">
                  <a:solidFill>
                    <a:schemeClr val="bg1"/>
                  </a:solidFill>
                </a:rPr>
                <a:t>second </a:t>
              </a:r>
              <a:r>
                <a:rPr lang="en-US" altLang="en-US" sz="1600">
                  <a:solidFill>
                    <a:schemeClr val="bg1"/>
                  </a:solidFill>
                </a:rPr>
                <a:t>Nobel prize for Physics in 1972!</a:t>
              </a:r>
            </a:p>
          </p:txBody>
        </p:sp>
        <p:sp>
          <p:nvSpPr>
            <p:cNvPr id="43024" name="Line 12"/>
            <p:cNvSpPr>
              <a:spLocks noChangeShapeType="1"/>
            </p:cNvSpPr>
            <p:nvPr/>
          </p:nvSpPr>
          <p:spPr bwMode="auto">
            <a:xfrm flipV="1">
              <a:off x="288" y="2256"/>
              <a:ext cx="384" cy="624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men who changed the world</a:t>
            </a:r>
          </a:p>
        </p:txBody>
      </p:sp>
    </p:spTree>
    <p:extLst>
      <p:ext uri="{BB962C8B-B14F-4D97-AF65-F5344CB8AC3E}">
        <p14:creationId xmlns:p14="http://schemas.microsoft.com/office/powerpoint/2010/main" val="3013720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6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746389-0EB9-426E-A3EF-388877F1501E}" type="slidenum">
              <a:rPr lang="en-US" altLang="en-US">
                <a:solidFill>
                  <a:srgbClr val="660066"/>
                </a:solidFill>
              </a:rPr>
              <a:pPr eaLnBrk="1" hangingPunct="1"/>
              <a:t>25</a:t>
            </a:fld>
            <a:endParaRPr lang="en-US" altLang="en-US">
              <a:solidFill>
                <a:srgbClr val="660066"/>
              </a:solidFill>
            </a:endParaRPr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 December 23, 1947…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 single invention was to change the world</a:t>
            </a:r>
          </a:p>
        </p:txBody>
      </p:sp>
      <p:pic>
        <p:nvPicPr>
          <p:cNvPr id="440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67001"/>
            <a:ext cx="323850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9781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7F8C9D6-74D3-4989-8B38-C66CAAE0E8A3}" type="slidenum">
              <a:rPr lang="en-US" altLang="en-US">
                <a:solidFill>
                  <a:srgbClr val="660066"/>
                </a:solidFill>
              </a:rPr>
              <a:pPr eaLnBrk="1" hangingPunct="1"/>
              <a:t>26</a:t>
            </a:fld>
            <a:endParaRPr lang="en-US" altLang="en-US">
              <a:solidFill>
                <a:srgbClr val="660066"/>
              </a:solidFill>
            </a:endParaRPr>
          </a:p>
        </p:txBody>
      </p:sp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So what is a transistor?</a:t>
            </a:r>
          </a:p>
        </p:txBody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It is a solid state switch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input switches on or off the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That why computers can only deal with 1’s and 0’s – switch on or off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It is an amplifier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The output signal is much stronger than the input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You can connect things up</a:t>
            </a:r>
          </a:p>
        </p:txBody>
      </p:sp>
      <p:sp>
        <p:nvSpPr>
          <p:cNvPr id="2" name="Explosion 2 1"/>
          <p:cNvSpPr/>
          <p:nvPr/>
        </p:nvSpPr>
        <p:spPr>
          <a:xfrm>
            <a:off x="6899564" y="2672542"/>
            <a:ext cx="4538749" cy="3695007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And that’s why it is all about 0’s and 1’s!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AF25D1-3E7E-8448-D4F9-870058745A54}"/>
                  </a:ext>
                </a:extLst>
              </p14:cNvPr>
              <p14:cNvContentPartPr/>
              <p14:nvPr/>
            </p14:nvContentPartPr>
            <p14:xfrm>
              <a:off x="3295440" y="2118600"/>
              <a:ext cx="921600" cy="144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AF25D1-3E7E-8448-D4F9-870058745A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9600" y="2055240"/>
                <a:ext cx="9529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DF3E7B-5BE0-1076-BA14-15A842706816}"/>
                  </a:ext>
                </a:extLst>
              </p14:cNvPr>
              <p14:cNvContentPartPr/>
              <p14:nvPr/>
            </p14:nvContentPartPr>
            <p14:xfrm>
              <a:off x="6984720" y="310320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DF3E7B-5BE0-1076-BA14-15A8427068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68880" y="303984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7F827F7-D802-99C0-5B4E-626E0E06EA46}"/>
                  </a:ext>
                </a:extLst>
              </p14:cNvPr>
              <p14:cNvContentPartPr/>
              <p14:nvPr/>
            </p14:nvContentPartPr>
            <p14:xfrm>
              <a:off x="5652720" y="2347200"/>
              <a:ext cx="165960" cy="22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7F827F7-D802-99C0-5B4E-626E0E06EA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6880" y="2283840"/>
                <a:ext cx="19728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79C91C-78B3-8A9C-A3C0-4D48FDC07BCC}"/>
                  </a:ext>
                </a:extLst>
              </p14:cNvPr>
              <p14:cNvContentPartPr/>
              <p14:nvPr/>
            </p14:nvContentPartPr>
            <p14:xfrm>
              <a:off x="3358080" y="2057760"/>
              <a:ext cx="241200" cy="247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79C91C-78B3-8A9C-A3C0-4D48FDC07B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42240" y="1994400"/>
                <a:ext cx="2725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89C557-9EB6-881F-3D26-1C6AB4BA4DDD}"/>
                  </a:ext>
                </a:extLst>
              </p14:cNvPr>
              <p14:cNvContentPartPr/>
              <p14:nvPr/>
            </p14:nvContentPartPr>
            <p14:xfrm>
              <a:off x="3447360" y="2170440"/>
              <a:ext cx="32400" cy="35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89C557-9EB6-881F-3D26-1C6AB4BA4D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1520" y="2107080"/>
                <a:ext cx="637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DCAF2FA-A6DA-AA96-5601-B5C7DD23F3F8}"/>
                  </a:ext>
                </a:extLst>
              </p14:cNvPr>
              <p14:cNvContentPartPr/>
              <p14:nvPr/>
            </p14:nvContentPartPr>
            <p14:xfrm>
              <a:off x="7888320" y="2299680"/>
              <a:ext cx="193320" cy="288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DCAF2FA-A6DA-AA96-5601-B5C7DD23F3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2480" y="2236320"/>
                <a:ext cx="2246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4043D2-95A0-2792-5D05-51E43B7F1E45}"/>
                  </a:ext>
                </a:extLst>
              </p14:cNvPr>
              <p14:cNvContentPartPr/>
              <p14:nvPr/>
            </p14:nvContentPartPr>
            <p14:xfrm>
              <a:off x="3997080" y="2049120"/>
              <a:ext cx="225360" cy="285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4043D2-95A0-2792-5D05-51E43B7F1E4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81240" y="1985760"/>
                <a:ext cx="25668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2830C6-9432-2D13-28F0-4946B0E3DE75}"/>
                  </a:ext>
                </a:extLst>
              </p14:cNvPr>
              <p14:cNvContentPartPr/>
              <p14:nvPr/>
            </p14:nvContentPartPr>
            <p14:xfrm>
              <a:off x="6526080" y="2234520"/>
              <a:ext cx="196200" cy="327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2830C6-9432-2D13-28F0-4946B0E3DE7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10240" y="2171160"/>
                <a:ext cx="2275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7949F82-6B2D-AF8B-1856-D364BA868B15}"/>
                  </a:ext>
                </a:extLst>
              </p14:cNvPr>
              <p14:cNvContentPartPr/>
              <p14:nvPr/>
            </p14:nvContentPartPr>
            <p14:xfrm>
              <a:off x="8534520" y="2344680"/>
              <a:ext cx="284760" cy="304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7949F82-6B2D-AF8B-1856-D364BA868B1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18680" y="2281320"/>
                <a:ext cx="316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99FBF9-DF98-8A7E-3F84-AD711A409E52}"/>
                  </a:ext>
                </a:extLst>
              </p14:cNvPr>
              <p14:cNvContentPartPr/>
              <p14:nvPr/>
            </p14:nvContentPartPr>
            <p14:xfrm>
              <a:off x="4973400" y="3958920"/>
              <a:ext cx="16920" cy="60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99FBF9-DF98-8A7E-3F84-AD711A409E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57560" y="3895560"/>
                <a:ext cx="482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AA4F5C6-E23C-8B62-8132-FEEA1F4BE318}"/>
                  </a:ext>
                </a:extLst>
              </p14:cNvPr>
              <p14:cNvContentPartPr/>
              <p14:nvPr/>
            </p14:nvContentPartPr>
            <p14:xfrm>
              <a:off x="1947960" y="3209760"/>
              <a:ext cx="1088640" cy="83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AA4F5C6-E23C-8B62-8132-FEEA1F4BE31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32120" y="3146400"/>
                <a:ext cx="1119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67A8BA-69D3-30AC-53EA-C5851A48FB69}"/>
                  </a:ext>
                </a:extLst>
              </p14:cNvPr>
              <p14:cNvContentPartPr/>
              <p14:nvPr/>
            </p14:nvContentPartPr>
            <p14:xfrm>
              <a:off x="1712880" y="1791720"/>
              <a:ext cx="2028240" cy="36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67A8BA-69D3-30AC-53EA-C5851A48FB6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97040" y="1728360"/>
                <a:ext cx="20595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1045452-0A80-3728-BCA4-A0968E9257E9}"/>
                  </a:ext>
                </a:extLst>
              </p14:cNvPr>
              <p14:cNvContentPartPr/>
              <p14:nvPr/>
            </p14:nvContentPartPr>
            <p14:xfrm>
              <a:off x="3300480" y="2134080"/>
              <a:ext cx="30600" cy="9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1045452-0A80-3728-BCA4-A0968E9257E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91120" y="2124720"/>
                <a:ext cx="4932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939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6690314-24AB-48E3-9938-927D0777FA45}" type="slidenum">
              <a:rPr lang="en-US" altLang="en-US">
                <a:solidFill>
                  <a:srgbClr val="660066"/>
                </a:solidFill>
              </a:rPr>
              <a:pPr eaLnBrk="1" hangingPunct="1"/>
              <a:t>27</a:t>
            </a:fld>
            <a:endParaRPr lang="en-US" altLang="en-US">
              <a:solidFill>
                <a:srgbClr val="660066"/>
              </a:solidFill>
            </a:endParaRPr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3200">
                <a:solidFill>
                  <a:srgbClr val="3333FF"/>
                </a:solidFill>
              </a:rPr>
              <a:t>The Metallic Oxide Semiconductor Field Effect Transistor (MOSFET)</a:t>
            </a:r>
          </a:p>
        </p:txBody>
      </p:sp>
      <p:sp>
        <p:nvSpPr>
          <p:cNvPr id="46086" name="Text Box 3"/>
          <p:cNvSpPr txBox="1">
            <a:spLocks noChangeArrowheads="1"/>
          </p:cNvSpPr>
          <p:nvPr/>
        </p:nvSpPr>
        <p:spPr bwMode="auto">
          <a:xfrm>
            <a:off x="6553200" y="35814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087" name="Text Box 4"/>
          <p:cNvSpPr txBox="1">
            <a:spLocks noChangeArrowheads="1"/>
          </p:cNvSpPr>
          <p:nvPr/>
        </p:nvSpPr>
        <p:spPr bwMode="auto">
          <a:xfrm>
            <a:off x="6781800" y="41910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grpSp>
        <p:nvGrpSpPr>
          <p:cNvPr id="46088" name="Group 5"/>
          <p:cNvGrpSpPr>
            <a:grpSpLocks/>
          </p:cNvGrpSpPr>
          <p:nvPr/>
        </p:nvGrpSpPr>
        <p:grpSpPr bwMode="auto">
          <a:xfrm>
            <a:off x="4191000" y="3200400"/>
            <a:ext cx="5867400" cy="2514600"/>
            <a:chOff x="1248" y="2256"/>
            <a:chExt cx="3696" cy="1584"/>
          </a:xfrm>
        </p:grpSpPr>
        <p:sp>
          <p:nvSpPr>
            <p:cNvPr id="46121" name="Rectangle 6"/>
            <p:cNvSpPr>
              <a:spLocks noChangeArrowheads="1"/>
            </p:cNvSpPr>
            <p:nvPr/>
          </p:nvSpPr>
          <p:spPr bwMode="auto">
            <a:xfrm>
              <a:off x="1248" y="2256"/>
              <a:ext cx="3696" cy="158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22" name="Line 7"/>
            <p:cNvSpPr>
              <a:spLocks noChangeShapeType="1"/>
            </p:cNvSpPr>
            <p:nvPr/>
          </p:nvSpPr>
          <p:spPr bwMode="auto">
            <a:xfrm>
              <a:off x="1248" y="2256"/>
              <a:ext cx="3696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89" name="Line 8"/>
          <p:cNvSpPr>
            <a:spLocks noChangeShapeType="1"/>
          </p:cNvSpPr>
          <p:nvPr/>
        </p:nvSpPr>
        <p:spPr bwMode="auto">
          <a:xfrm>
            <a:off x="4191000" y="4495800"/>
            <a:ext cx="1752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0" name="Line 9"/>
          <p:cNvSpPr>
            <a:spLocks noChangeShapeType="1"/>
          </p:cNvSpPr>
          <p:nvPr/>
        </p:nvSpPr>
        <p:spPr bwMode="auto">
          <a:xfrm>
            <a:off x="8305800" y="4495800"/>
            <a:ext cx="1752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1" name="Line 10"/>
          <p:cNvSpPr>
            <a:spLocks noChangeShapeType="1"/>
          </p:cNvSpPr>
          <p:nvPr/>
        </p:nvSpPr>
        <p:spPr bwMode="auto">
          <a:xfrm flipV="1">
            <a:off x="5943600" y="3200400"/>
            <a:ext cx="0" cy="12954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2" name="Line 11"/>
          <p:cNvSpPr>
            <a:spLocks noChangeShapeType="1"/>
          </p:cNvSpPr>
          <p:nvPr/>
        </p:nvSpPr>
        <p:spPr bwMode="auto">
          <a:xfrm flipV="1">
            <a:off x="8305800" y="3200400"/>
            <a:ext cx="0" cy="12954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3" name="Rectangle 12"/>
          <p:cNvSpPr>
            <a:spLocks noChangeArrowheads="1"/>
          </p:cNvSpPr>
          <p:nvPr/>
        </p:nvSpPr>
        <p:spPr bwMode="auto">
          <a:xfrm>
            <a:off x="5715000" y="2971800"/>
            <a:ext cx="28194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094" name="Rectangle 13"/>
          <p:cNvSpPr>
            <a:spLocks noChangeArrowheads="1"/>
          </p:cNvSpPr>
          <p:nvPr/>
        </p:nvSpPr>
        <p:spPr bwMode="auto">
          <a:xfrm>
            <a:off x="5715000" y="2667000"/>
            <a:ext cx="2819400" cy="30480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095" name="Oval 14"/>
          <p:cNvSpPr>
            <a:spLocks noChangeArrowheads="1"/>
          </p:cNvSpPr>
          <p:nvPr/>
        </p:nvSpPr>
        <p:spPr bwMode="auto">
          <a:xfrm>
            <a:off x="3048000" y="3429000"/>
            <a:ext cx="609600" cy="609600"/>
          </a:xfrm>
          <a:prstGeom prst="ellips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096" name="Line 15"/>
          <p:cNvSpPr>
            <a:spLocks noChangeShapeType="1"/>
          </p:cNvSpPr>
          <p:nvPr/>
        </p:nvSpPr>
        <p:spPr bwMode="auto">
          <a:xfrm flipV="1">
            <a:off x="3352800" y="1905000"/>
            <a:ext cx="0" cy="15240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7" name="Line 16"/>
          <p:cNvSpPr>
            <a:spLocks noChangeShapeType="1"/>
          </p:cNvSpPr>
          <p:nvPr/>
        </p:nvSpPr>
        <p:spPr bwMode="auto">
          <a:xfrm flipH="1">
            <a:off x="3352800" y="5181600"/>
            <a:ext cx="838200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8" name="Line 17"/>
          <p:cNvSpPr>
            <a:spLocks noChangeShapeType="1"/>
          </p:cNvSpPr>
          <p:nvPr/>
        </p:nvSpPr>
        <p:spPr bwMode="auto">
          <a:xfrm flipV="1">
            <a:off x="3352800" y="4038600"/>
            <a:ext cx="0" cy="11430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9" name="Line 18"/>
          <p:cNvSpPr>
            <a:spLocks noChangeShapeType="1"/>
          </p:cNvSpPr>
          <p:nvPr/>
        </p:nvSpPr>
        <p:spPr bwMode="auto">
          <a:xfrm>
            <a:off x="3352800" y="1905000"/>
            <a:ext cx="3657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0" name="Line 19"/>
          <p:cNvSpPr>
            <a:spLocks noChangeShapeType="1"/>
          </p:cNvSpPr>
          <p:nvPr/>
        </p:nvSpPr>
        <p:spPr bwMode="auto">
          <a:xfrm>
            <a:off x="7010400" y="1905000"/>
            <a:ext cx="0" cy="7620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1" name="Oval 20"/>
          <p:cNvSpPr>
            <a:spLocks noChangeArrowheads="1"/>
          </p:cNvSpPr>
          <p:nvPr/>
        </p:nvSpPr>
        <p:spPr bwMode="auto">
          <a:xfrm>
            <a:off x="4800600" y="2362200"/>
            <a:ext cx="152400" cy="152400"/>
          </a:xfrm>
          <a:prstGeom prst="ellips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102" name="Line 21"/>
          <p:cNvSpPr>
            <a:spLocks noChangeShapeType="1"/>
          </p:cNvSpPr>
          <p:nvPr/>
        </p:nvSpPr>
        <p:spPr bwMode="auto">
          <a:xfrm>
            <a:off x="4876800" y="2514600"/>
            <a:ext cx="0" cy="685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3" name="Oval 22"/>
          <p:cNvSpPr>
            <a:spLocks noChangeArrowheads="1"/>
          </p:cNvSpPr>
          <p:nvPr/>
        </p:nvSpPr>
        <p:spPr bwMode="auto">
          <a:xfrm>
            <a:off x="9144000" y="2362200"/>
            <a:ext cx="152400" cy="152400"/>
          </a:xfrm>
          <a:prstGeom prst="ellips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104" name="Line 23"/>
          <p:cNvSpPr>
            <a:spLocks noChangeShapeType="1"/>
          </p:cNvSpPr>
          <p:nvPr/>
        </p:nvSpPr>
        <p:spPr bwMode="auto">
          <a:xfrm>
            <a:off x="9220200" y="2514600"/>
            <a:ext cx="0" cy="685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5" name="Text Box 24"/>
          <p:cNvSpPr txBox="1">
            <a:spLocks noChangeArrowheads="1"/>
          </p:cNvSpPr>
          <p:nvPr/>
        </p:nvSpPr>
        <p:spPr bwMode="auto">
          <a:xfrm>
            <a:off x="6248400" y="50292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P</a:t>
            </a:r>
            <a:r>
              <a:rPr lang="en-US" altLang="en-US" sz="2000" baseline="30000"/>
              <a:t>-</a:t>
            </a:r>
            <a:r>
              <a:rPr lang="en-US" altLang="en-US" sz="2000"/>
              <a:t> substrate</a:t>
            </a:r>
          </a:p>
        </p:txBody>
      </p:sp>
      <p:sp>
        <p:nvSpPr>
          <p:cNvPr id="46106" name="Text Box 25"/>
          <p:cNvSpPr txBox="1">
            <a:spLocks noChangeArrowheads="1"/>
          </p:cNvSpPr>
          <p:nvPr/>
        </p:nvSpPr>
        <p:spPr bwMode="auto">
          <a:xfrm>
            <a:off x="4495800" y="36576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N</a:t>
            </a:r>
            <a:r>
              <a:rPr lang="en-US" altLang="en-US" sz="2000" baseline="30000"/>
              <a:t>+</a:t>
            </a:r>
            <a:r>
              <a:rPr lang="en-US" altLang="en-US" sz="2000"/>
              <a:t> source</a:t>
            </a:r>
          </a:p>
        </p:txBody>
      </p:sp>
      <p:sp>
        <p:nvSpPr>
          <p:cNvPr id="46107" name="Text Box 26"/>
          <p:cNvSpPr txBox="1">
            <a:spLocks noChangeArrowheads="1"/>
          </p:cNvSpPr>
          <p:nvPr/>
        </p:nvSpPr>
        <p:spPr bwMode="auto">
          <a:xfrm>
            <a:off x="8534400" y="36576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N</a:t>
            </a:r>
            <a:r>
              <a:rPr lang="en-US" altLang="en-US" sz="2000" baseline="30000"/>
              <a:t>+</a:t>
            </a:r>
            <a:r>
              <a:rPr lang="en-US" altLang="en-US" sz="2000"/>
              <a:t> drain</a:t>
            </a:r>
          </a:p>
        </p:txBody>
      </p:sp>
      <p:sp>
        <p:nvSpPr>
          <p:cNvPr id="46108" name="Text Box 27"/>
          <p:cNvSpPr txBox="1">
            <a:spLocks noChangeArrowheads="1"/>
          </p:cNvSpPr>
          <p:nvPr/>
        </p:nvSpPr>
        <p:spPr bwMode="auto">
          <a:xfrm>
            <a:off x="7239000" y="22860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/>
              <a:t>Gate</a:t>
            </a:r>
          </a:p>
        </p:txBody>
      </p:sp>
      <p:sp>
        <p:nvSpPr>
          <p:cNvPr id="46109" name="Text Box 28"/>
          <p:cNvSpPr txBox="1">
            <a:spLocks noChangeArrowheads="1"/>
          </p:cNvSpPr>
          <p:nvPr/>
        </p:nvSpPr>
        <p:spPr bwMode="auto">
          <a:xfrm>
            <a:off x="7467600" y="1752601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rgbClr val="3333FF"/>
                </a:solidFill>
              </a:rPr>
              <a:t>Gate oxide insulator</a:t>
            </a:r>
          </a:p>
        </p:txBody>
      </p:sp>
      <p:sp>
        <p:nvSpPr>
          <p:cNvPr id="46110" name="Line 29"/>
          <p:cNvSpPr>
            <a:spLocks noChangeShapeType="1"/>
          </p:cNvSpPr>
          <p:nvPr/>
        </p:nvSpPr>
        <p:spPr bwMode="auto">
          <a:xfrm flipH="1">
            <a:off x="8229600" y="2133600"/>
            <a:ext cx="533400" cy="9144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1" name="Text Box 30"/>
          <p:cNvSpPr txBox="1">
            <a:spLocks noChangeArrowheads="1"/>
          </p:cNvSpPr>
          <p:nvPr/>
        </p:nvSpPr>
        <p:spPr bwMode="auto">
          <a:xfrm>
            <a:off x="7924800" y="5102226"/>
            <a:ext cx="319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A50021"/>
                </a:solidFill>
                <a:sym typeface="WP MathA" pitchFamily="2" charset="2"/>
              </a:rPr>
              <a:t>+</a:t>
            </a:r>
            <a:endParaRPr lang="en-US" altLang="en-US" sz="2400">
              <a:solidFill>
                <a:srgbClr val="A50021"/>
              </a:solidFill>
              <a:sym typeface="WP MathA" pitchFamily="2" charset="2"/>
            </a:endParaRPr>
          </a:p>
        </p:txBody>
      </p:sp>
      <p:sp>
        <p:nvSpPr>
          <p:cNvPr id="46112" name="Text Box 31"/>
          <p:cNvSpPr txBox="1">
            <a:spLocks noChangeArrowheads="1"/>
          </p:cNvSpPr>
          <p:nvPr/>
        </p:nvSpPr>
        <p:spPr bwMode="auto">
          <a:xfrm>
            <a:off x="6019800" y="36576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6113" name="Text Box 32"/>
          <p:cNvSpPr txBox="1">
            <a:spLocks noChangeArrowheads="1"/>
          </p:cNvSpPr>
          <p:nvPr/>
        </p:nvSpPr>
        <p:spPr bwMode="auto">
          <a:xfrm>
            <a:off x="7543800" y="37338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6114" name="Text Box 33"/>
          <p:cNvSpPr txBox="1">
            <a:spLocks noChangeArrowheads="1"/>
          </p:cNvSpPr>
          <p:nvPr/>
        </p:nvSpPr>
        <p:spPr bwMode="auto">
          <a:xfrm>
            <a:off x="9220200" y="48006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6115" name="Text Box 34"/>
          <p:cNvSpPr txBox="1">
            <a:spLocks noChangeArrowheads="1"/>
          </p:cNvSpPr>
          <p:nvPr/>
        </p:nvSpPr>
        <p:spPr bwMode="auto">
          <a:xfrm>
            <a:off x="4648200" y="48768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A50021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6116" name="Text Box 35"/>
          <p:cNvSpPr txBox="1">
            <a:spLocks noChangeArrowheads="1"/>
          </p:cNvSpPr>
          <p:nvPr/>
        </p:nvSpPr>
        <p:spPr bwMode="auto">
          <a:xfrm>
            <a:off x="7391400" y="44196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117" name="Text Box 36"/>
          <p:cNvSpPr txBox="1">
            <a:spLocks noChangeArrowheads="1"/>
          </p:cNvSpPr>
          <p:nvPr/>
        </p:nvSpPr>
        <p:spPr bwMode="auto">
          <a:xfrm>
            <a:off x="7848600" y="34290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118" name="Text Box 37"/>
          <p:cNvSpPr txBox="1">
            <a:spLocks noChangeArrowheads="1"/>
          </p:cNvSpPr>
          <p:nvPr/>
        </p:nvSpPr>
        <p:spPr bwMode="auto">
          <a:xfrm>
            <a:off x="8763000" y="45720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119" name="Text Box 38"/>
          <p:cNvSpPr txBox="1">
            <a:spLocks noChangeArrowheads="1"/>
          </p:cNvSpPr>
          <p:nvPr/>
        </p:nvSpPr>
        <p:spPr bwMode="auto">
          <a:xfrm>
            <a:off x="5410200" y="48006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3300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6120" name="Text Box 39"/>
          <p:cNvSpPr txBox="1">
            <a:spLocks noChangeArrowheads="1"/>
          </p:cNvSpPr>
          <p:nvPr/>
        </p:nvSpPr>
        <p:spPr bwMode="auto">
          <a:xfrm>
            <a:off x="2819400" y="5880101"/>
            <a:ext cx="746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/>
              <a:t>N-Channel Metallic Oxide Semiconductor Field Effect Transistor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05D5A1-121A-99B3-B4BC-A19E26067C63}"/>
                  </a:ext>
                </a:extLst>
              </p14:cNvPr>
              <p14:cNvContentPartPr/>
              <p14:nvPr/>
            </p14:nvContentPartPr>
            <p14:xfrm>
              <a:off x="6224040" y="6104880"/>
              <a:ext cx="3636720" cy="646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05D5A1-121A-99B3-B4BC-A19E26067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4680" y="6095520"/>
                <a:ext cx="3655440" cy="6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7294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96655AE-6D76-4F2B-B790-824E1B01C19C}" type="slidenum">
              <a:rPr lang="en-US" altLang="en-US">
                <a:solidFill>
                  <a:srgbClr val="660066"/>
                </a:solidFill>
              </a:rPr>
              <a:pPr eaLnBrk="1" hangingPunct="1"/>
              <a:t>28</a:t>
            </a:fld>
            <a:endParaRPr lang="en-US" altLang="en-US">
              <a:solidFill>
                <a:srgbClr val="660066"/>
              </a:solidFill>
            </a:endParaRP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ACTION!</a:t>
            </a:r>
          </a:p>
        </p:txBody>
      </p:sp>
      <p:sp>
        <p:nvSpPr>
          <p:cNvPr id="47110" name="Text Box 3"/>
          <p:cNvSpPr txBox="1">
            <a:spLocks noChangeArrowheads="1"/>
          </p:cNvSpPr>
          <p:nvPr/>
        </p:nvSpPr>
        <p:spPr bwMode="auto">
          <a:xfrm>
            <a:off x="4991101" y="3187700"/>
            <a:ext cx="3629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 - - - - - - - - - - - - - - - - - -</a:t>
            </a:r>
          </a:p>
        </p:txBody>
      </p:sp>
      <p:sp>
        <p:nvSpPr>
          <p:cNvPr id="47111" name="Text Box 4"/>
          <p:cNvSpPr txBox="1">
            <a:spLocks noChangeArrowheads="1"/>
          </p:cNvSpPr>
          <p:nvPr/>
        </p:nvSpPr>
        <p:spPr bwMode="auto">
          <a:xfrm>
            <a:off x="6896100" y="42545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grpSp>
        <p:nvGrpSpPr>
          <p:cNvPr id="47112" name="Group 5"/>
          <p:cNvGrpSpPr>
            <a:grpSpLocks/>
          </p:cNvGrpSpPr>
          <p:nvPr/>
        </p:nvGrpSpPr>
        <p:grpSpPr bwMode="auto">
          <a:xfrm>
            <a:off x="4305300" y="3263900"/>
            <a:ext cx="5867400" cy="2514600"/>
            <a:chOff x="1248" y="2256"/>
            <a:chExt cx="3696" cy="1584"/>
          </a:xfrm>
        </p:grpSpPr>
        <p:sp>
          <p:nvSpPr>
            <p:cNvPr id="47167" name="Rectangle 6"/>
            <p:cNvSpPr>
              <a:spLocks noChangeArrowheads="1"/>
            </p:cNvSpPr>
            <p:nvPr/>
          </p:nvSpPr>
          <p:spPr bwMode="auto">
            <a:xfrm>
              <a:off x="1248" y="2256"/>
              <a:ext cx="3696" cy="1584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68" name="Line 7"/>
            <p:cNvSpPr>
              <a:spLocks noChangeShapeType="1"/>
            </p:cNvSpPr>
            <p:nvPr/>
          </p:nvSpPr>
          <p:spPr bwMode="auto">
            <a:xfrm>
              <a:off x="1248" y="2256"/>
              <a:ext cx="3696" cy="0"/>
            </a:xfrm>
            <a:prstGeom prst="line">
              <a:avLst/>
            </a:prstGeom>
            <a:noFill/>
            <a:ln w="9525">
              <a:solidFill>
                <a:srgbClr val="00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13" name="Line 8"/>
          <p:cNvSpPr>
            <a:spLocks noChangeShapeType="1"/>
          </p:cNvSpPr>
          <p:nvPr/>
        </p:nvSpPr>
        <p:spPr bwMode="auto">
          <a:xfrm>
            <a:off x="4305300" y="4559300"/>
            <a:ext cx="1752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4" name="Line 9"/>
          <p:cNvSpPr>
            <a:spLocks noChangeShapeType="1"/>
          </p:cNvSpPr>
          <p:nvPr/>
        </p:nvSpPr>
        <p:spPr bwMode="auto">
          <a:xfrm>
            <a:off x="8420100" y="4559300"/>
            <a:ext cx="1752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5" name="Line 10"/>
          <p:cNvSpPr>
            <a:spLocks noChangeShapeType="1"/>
          </p:cNvSpPr>
          <p:nvPr/>
        </p:nvSpPr>
        <p:spPr bwMode="auto">
          <a:xfrm flipV="1">
            <a:off x="6057900" y="3263900"/>
            <a:ext cx="0" cy="12954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6" name="Line 11"/>
          <p:cNvSpPr>
            <a:spLocks noChangeShapeType="1"/>
          </p:cNvSpPr>
          <p:nvPr/>
        </p:nvSpPr>
        <p:spPr bwMode="auto">
          <a:xfrm flipV="1">
            <a:off x="8420100" y="3263900"/>
            <a:ext cx="0" cy="12954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7" name="Rectangle 12"/>
          <p:cNvSpPr>
            <a:spLocks noChangeArrowheads="1"/>
          </p:cNvSpPr>
          <p:nvPr/>
        </p:nvSpPr>
        <p:spPr bwMode="auto">
          <a:xfrm>
            <a:off x="5829300" y="3035300"/>
            <a:ext cx="2819400" cy="22860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18" name="Rectangle 13"/>
          <p:cNvSpPr>
            <a:spLocks noChangeArrowheads="1"/>
          </p:cNvSpPr>
          <p:nvPr/>
        </p:nvSpPr>
        <p:spPr bwMode="auto">
          <a:xfrm>
            <a:off x="5829300" y="2730500"/>
            <a:ext cx="2819400" cy="30480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19" name="Oval 14"/>
          <p:cNvSpPr>
            <a:spLocks noChangeArrowheads="1"/>
          </p:cNvSpPr>
          <p:nvPr/>
        </p:nvSpPr>
        <p:spPr bwMode="auto">
          <a:xfrm>
            <a:off x="3162300" y="3492500"/>
            <a:ext cx="609600" cy="609600"/>
          </a:xfrm>
          <a:prstGeom prst="ellips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20" name="Line 15"/>
          <p:cNvSpPr>
            <a:spLocks noChangeShapeType="1"/>
          </p:cNvSpPr>
          <p:nvPr/>
        </p:nvSpPr>
        <p:spPr bwMode="auto">
          <a:xfrm flipV="1">
            <a:off x="3467100" y="1968500"/>
            <a:ext cx="0" cy="15240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1" name="Line 16"/>
          <p:cNvSpPr>
            <a:spLocks noChangeShapeType="1"/>
          </p:cNvSpPr>
          <p:nvPr/>
        </p:nvSpPr>
        <p:spPr bwMode="auto">
          <a:xfrm flipH="1">
            <a:off x="3467100" y="5245100"/>
            <a:ext cx="838200" cy="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2" name="Line 17"/>
          <p:cNvSpPr>
            <a:spLocks noChangeShapeType="1"/>
          </p:cNvSpPr>
          <p:nvPr/>
        </p:nvSpPr>
        <p:spPr bwMode="auto">
          <a:xfrm flipV="1">
            <a:off x="3467100" y="4102100"/>
            <a:ext cx="0" cy="1143000"/>
          </a:xfrm>
          <a:prstGeom prst="line">
            <a:avLst/>
          </a:prstGeom>
          <a:noFill/>
          <a:ln w="38100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3" name="Line 18"/>
          <p:cNvSpPr>
            <a:spLocks noChangeShapeType="1"/>
          </p:cNvSpPr>
          <p:nvPr/>
        </p:nvSpPr>
        <p:spPr bwMode="auto">
          <a:xfrm>
            <a:off x="3467100" y="1968500"/>
            <a:ext cx="3657600" cy="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4" name="Line 19"/>
          <p:cNvSpPr>
            <a:spLocks noChangeShapeType="1"/>
          </p:cNvSpPr>
          <p:nvPr/>
        </p:nvSpPr>
        <p:spPr bwMode="auto">
          <a:xfrm>
            <a:off x="7124700" y="1968500"/>
            <a:ext cx="0" cy="7620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5" name="Oval 20"/>
          <p:cNvSpPr>
            <a:spLocks noChangeArrowheads="1"/>
          </p:cNvSpPr>
          <p:nvPr/>
        </p:nvSpPr>
        <p:spPr bwMode="auto">
          <a:xfrm>
            <a:off x="4914900" y="2425700"/>
            <a:ext cx="152400" cy="152400"/>
          </a:xfrm>
          <a:prstGeom prst="ellips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26" name="Line 21"/>
          <p:cNvSpPr>
            <a:spLocks noChangeShapeType="1"/>
          </p:cNvSpPr>
          <p:nvPr/>
        </p:nvSpPr>
        <p:spPr bwMode="auto">
          <a:xfrm>
            <a:off x="4991100" y="2578100"/>
            <a:ext cx="0" cy="685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7" name="Oval 22"/>
          <p:cNvSpPr>
            <a:spLocks noChangeArrowheads="1"/>
          </p:cNvSpPr>
          <p:nvPr/>
        </p:nvSpPr>
        <p:spPr bwMode="auto">
          <a:xfrm>
            <a:off x="9258300" y="2425700"/>
            <a:ext cx="152400" cy="152400"/>
          </a:xfrm>
          <a:prstGeom prst="ellips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28" name="Line 23"/>
          <p:cNvSpPr>
            <a:spLocks noChangeShapeType="1"/>
          </p:cNvSpPr>
          <p:nvPr/>
        </p:nvSpPr>
        <p:spPr bwMode="auto">
          <a:xfrm>
            <a:off x="9334500" y="2578100"/>
            <a:ext cx="0" cy="685800"/>
          </a:xfrm>
          <a:prstGeom prst="line">
            <a:avLst/>
          </a:prstGeom>
          <a:noFill/>
          <a:ln w="28575">
            <a:solidFill>
              <a:srgbClr val="00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29" name="Text Box 24"/>
          <p:cNvSpPr txBox="1">
            <a:spLocks noChangeArrowheads="1"/>
          </p:cNvSpPr>
          <p:nvPr/>
        </p:nvSpPr>
        <p:spPr bwMode="auto">
          <a:xfrm>
            <a:off x="6362700" y="50927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rgbClr val="000066"/>
                </a:solidFill>
              </a:rPr>
              <a:t>P</a:t>
            </a:r>
            <a:r>
              <a:rPr lang="en-US" altLang="en-US" sz="2000" baseline="30000">
                <a:solidFill>
                  <a:srgbClr val="000066"/>
                </a:solidFill>
              </a:rPr>
              <a:t>-</a:t>
            </a:r>
            <a:r>
              <a:rPr lang="en-US" altLang="en-US" sz="2000">
                <a:solidFill>
                  <a:srgbClr val="000066"/>
                </a:solidFill>
              </a:rPr>
              <a:t> substrate</a:t>
            </a:r>
          </a:p>
        </p:txBody>
      </p:sp>
      <p:sp>
        <p:nvSpPr>
          <p:cNvPr id="47130" name="Text Box 25"/>
          <p:cNvSpPr txBox="1">
            <a:spLocks noChangeArrowheads="1"/>
          </p:cNvSpPr>
          <p:nvPr/>
        </p:nvSpPr>
        <p:spPr bwMode="auto">
          <a:xfrm>
            <a:off x="4610100" y="37211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rgbClr val="000066"/>
                </a:solidFill>
              </a:rPr>
              <a:t>N</a:t>
            </a:r>
            <a:r>
              <a:rPr lang="en-US" altLang="en-US" sz="2000" baseline="30000">
                <a:solidFill>
                  <a:srgbClr val="000066"/>
                </a:solidFill>
              </a:rPr>
              <a:t>+</a:t>
            </a:r>
            <a:r>
              <a:rPr lang="en-US" altLang="en-US" sz="2000">
                <a:solidFill>
                  <a:srgbClr val="000066"/>
                </a:solidFill>
              </a:rPr>
              <a:t> source</a:t>
            </a:r>
          </a:p>
        </p:txBody>
      </p:sp>
      <p:sp>
        <p:nvSpPr>
          <p:cNvPr id="47131" name="Text Box 26"/>
          <p:cNvSpPr txBox="1">
            <a:spLocks noChangeArrowheads="1"/>
          </p:cNvSpPr>
          <p:nvPr/>
        </p:nvSpPr>
        <p:spPr bwMode="auto">
          <a:xfrm>
            <a:off x="8648700" y="37211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rgbClr val="000066"/>
                </a:solidFill>
              </a:rPr>
              <a:t>N</a:t>
            </a:r>
            <a:r>
              <a:rPr lang="en-US" altLang="en-US" sz="2000" baseline="30000">
                <a:solidFill>
                  <a:srgbClr val="000066"/>
                </a:solidFill>
              </a:rPr>
              <a:t>+</a:t>
            </a:r>
            <a:r>
              <a:rPr lang="en-US" altLang="en-US" sz="2000">
                <a:solidFill>
                  <a:srgbClr val="000066"/>
                </a:solidFill>
              </a:rPr>
              <a:t> drain</a:t>
            </a:r>
          </a:p>
        </p:txBody>
      </p:sp>
      <p:sp>
        <p:nvSpPr>
          <p:cNvPr id="47132" name="Text Box 27"/>
          <p:cNvSpPr txBox="1">
            <a:spLocks noChangeArrowheads="1"/>
          </p:cNvSpPr>
          <p:nvPr/>
        </p:nvSpPr>
        <p:spPr bwMode="auto">
          <a:xfrm>
            <a:off x="7353300" y="23495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rgbClr val="000066"/>
                </a:solidFill>
              </a:rPr>
              <a:t>Gate</a:t>
            </a:r>
          </a:p>
        </p:txBody>
      </p:sp>
      <p:sp>
        <p:nvSpPr>
          <p:cNvPr id="47133" name="Text Box 28"/>
          <p:cNvSpPr txBox="1">
            <a:spLocks noChangeArrowheads="1"/>
          </p:cNvSpPr>
          <p:nvPr/>
        </p:nvSpPr>
        <p:spPr bwMode="auto">
          <a:xfrm>
            <a:off x="8001000" y="1752601"/>
            <a:ext cx="2667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>
                <a:solidFill>
                  <a:srgbClr val="000066"/>
                </a:solidFill>
              </a:rPr>
              <a:t>Gate oxide insulator</a:t>
            </a:r>
          </a:p>
        </p:txBody>
      </p:sp>
      <p:sp>
        <p:nvSpPr>
          <p:cNvPr id="47134" name="Line 29"/>
          <p:cNvSpPr>
            <a:spLocks noChangeShapeType="1"/>
          </p:cNvSpPr>
          <p:nvPr/>
        </p:nvSpPr>
        <p:spPr bwMode="auto">
          <a:xfrm flipH="1">
            <a:off x="8572500" y="2273300"/>
            <a:ext cx="457200" cy="84455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35" name="Text Box 30"/>
          <p:cNvSpPr txBox="1">
            <a:spLocks noChangeArrowheads="1"/>
          </p:cNvSpPr>
          <p:nvPr/>
        </p:nvSpPr>
        <p:spPr bwMode="auto">
          <a:xfrm>
            <a:off x="8039100" y="50927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36" name="Text Box 31"/>
          <p:cNvSpPr txBox="1">
            <a:spLocks noChangeArrowheads="1"/>
          </p:cNvSpPr>
          <p:nvPr/>
        </p:nvSpPr>
        <p:spPr bwMode="auto">
          <a:xfrm>
            <a:off x="7658100" y="37973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37" name="Text Box 32"/>
          <p:cNvSpPr txBox="1">
            <a:spLocks noChangeArrowheads="1"/>
          </p:cNvSpPr>
          <p:nvPr/>
        </p:nvSpPr>
        <p:spPr bwMode="auto">
          <a:xfrm>
            <a:off x="9334500" y="48641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38" name="Text Box 33"/>
          <p:cNvSpPr txBox="1">
            <a:spLocks noChangeArrowheads="1"/>
          </p:cNvSpPr>
          <p:nvPr/>
        </p:nvSpPr>
        <p:spPr bwMode="auto">
          <a:xfrm>
            <a:off x="4762500" y="49403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39" name="Text Box 34"/>
          <p:cNvSpPr txBox="1">
            <a:spLocks noChangeArrowheads="1"/>
          </p:cNvSpPr>
          <p:nvPr/>
        </p:nvSpPr>
        <p:spPr bwMode="auto">
          <a:xfrm>
            <a:off x="7505700" y="44831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7140" name="Text Box 35"/>
          <p:cNvSpPr txBox="1">
            <a:spLocks noChangeArrowheads="1"/>
          </p:cNvSpPr>
          <p:nvPr/>
        </p:nvSpPr>
        <p:spPr bwMode="auto">
          <a:xfrm>
            <a:off x="6438900" y="44069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7141" name="Text Box 36"/>
          <p:cNvSpPr txBox="1">
            <a:spLocks noChangeArrowheads="1"/>
          </p:cNvSpPr>
          <p:nvPr/>
        </p:nvSpPr>
        <p:spPr bwMode="auto">
          <a:xfrm>
            <a:off x="8877300" y="46355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7142" name="Text Box 37"/>
          <p:cNvSpPr txBox="1">
            <a:spLocks noChangeArrowheads="1"/>
          </p:cNvSpPr>
          <p:nvPr/>
        </p:nvSpPr>
        <p:spPr bwMode="auto">
          <a:xfrm>
            <a:off x="5524500" y="4864100"/>
            <a:ext cx="36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</a:t>
            </a:r>
          </a:p>
        </p:txBody>
      </p:sp>
      <p:sp>
        <p:nvSpPr>
          <p:cNvPr id="47143" name="AutoShape 38"/>
          <p:cNvSpPr>
            <a:spLocks noChangeArrowheads="1"/>
          </p:cNvSpPr>
          <p:nvPr/>
        </p:nvSpPr>
        <p:spPr bwMode="auto">
          <a:xfrm flipH="1">
            <a:off x="3619500" y="2654300"/>
            <a:ext cx="304800" cy="533400"/>
          </a:xfrm>
          <a:prstGeom prst="lightningBolt">
            <a:avLst/>
          </a:prstGeom>
          <a:solidFill>
            <a:srgbClr val="CC0000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44" name="Text Box 39"/>
          <p:cNvSpPr txBox="1">
            <a:spLocks noChangeArrowheads="1"/>
          </p:cNvSpPr>
          <p:nvPr/>
        </p:nvSpPr>
        <p:spPr bwMode="auto">
          <a:xfrm>
            <a:off x="3467101" y="3111501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66"/>
                </a:solidFill>
              </a:rPr>
              <a:t>+</a:t>
            </a:r>
          </a:p>
        </p:txBody>
      </p:sp>
      <p:sp>
        <p:nvSpPr>
          <p:cNvPr id="47145" name="Text Box 40"/>
          <p:cNvSpPr txBox="1">
            <a:spLocks noChangeArrowheads="1"/>
          </p:cNvSpPr>
          <p:nvPr/>
        </p:nvSpPr>
        <p:spPr bwMode="auto">
          <a:xfrm>
            <a:off x="3543301" y="4025901"/>
            <a:ext cx="30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7146" name="Text Box 41"/>
          <p:cNvSpPr txBox="1">
            <a:spLocks noChangeArrowheads="1"/>
          </p:cNvSpPr>
          <p:nvPr/>
        </p:nvSpPr>
        <p:spPr bwMode="auto">
          <a:xfrm>
            <a:off x="5448300" y="1587500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++++++</a:t>
            </a:r>
          </a:p>
        </p:txBody>
      </p:sp>
      <p:sp>
        <p:nvSpPr>
          <p:cNvPr id="47147" name="Text Box 42"/>
          <p:cNvSpPr txBox="1">
            <a:spLocks noChangeArrowheads="1"/>
          </p:cNvSpPr>
          <p:nvPr/>
        </p:nvSpPr>
        <p:spPr bwMode="auto">
          <a:xfrm>
            <a:off x="6286500" y="3873500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48" name="Freeform 43"/>
          <p:cNvSpPr>
            <a:spLocks/>
          </p:cNvSpPr>
          <p:nvPr/>
        </p:nvSpPr>
        <p:spPr bwMode="auto">
          <a:xfrm>
            <a:off x="6819900" y="1612900"/>
            <a:ext cx="546100" cy="431800"/>
          </a:xfrm>
          <a:custGeom>
            <a:avLst/>
            <a:gdLst>
              <a:gd name="T0" fmla="*/ 0 w 344"/>
              <a:gd name="T1" fmla="*/ 2147483647 h 272"/>
              <a:gd name="T2" fmla="*/ 2147483647 w 344"/>
              <a:gd name="T3" fmla="*/ 2147483647 h 272"/>
              <a:gd name="T4" fmla="*/ 2147483647 w 344"/>
              <a:gd name="T5" fmla="*/ 2147483647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44" h="272">
                <a:moveTo>
                  <a:pt x="0" y="80"/>
                </a:moveTo>
                <a:cubicBezTo>
                  <a:pt x="116" y="40"/>
                  <a:pt x="232" y="0"/>
                  <a:pt x="288" y="32"/>
                </a:cubicBezTo>
                <a:cubicBezTo>
                  <a:pt x="344" y="64"/>
                  <a:pt x="340" y="168"/>
                  <a:pt x="336" y="272"/>
                </a:cubicBezTo>
              </a:path>
            </a:pathLst>
          </a:custGeom>
          <a:noFill/>
          <a:ln w="9525">
            <a:solidFill>
              <a:srgbClr val="A5002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49" name="Text Box 44"/>
          <p:cNvSpPr txBox="1">
            <a:spLocks noChangeArrowheads="1"/>
          </p:cNvSpPr>
          <p:nvPr/>
        </p:nvSpPr>
        <p:spPr bwMode="auto">
          <a:xfrm>
            <a:off x="5829300" y="2654300"/>
            <a:ext cx="2851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+++++++++++++++</a:t>
            </a:r>
          </a:p>
        </p:txBody>
      </p:sp>
      <p:sp>
        <p:nvSpPr>
          <p:cNvPr id="47150" name="Text Box 45"/>
          <p:cNvSpPr txBox="1">
            <a:spLocks noChangeArrowheads="1"/>
          </p:cNvSpPr>
          <p:nvPr/>
        </p:nvSpPr>
        <p:spPr bwMode="auto">
          <a:xfrm>
            <a:off x="3162300" y="4178301"/>
            <a:ext cx="28725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  <a:p>
            <a:pPr eaLnBrk="1" hangingPunct="1"/>
            <a:r>
              <a:rPr lang="en-US" altLang="en-US" sz="2400">
                <a:solidFill>
                  <a:srgbClr val="000066"/>
                </a:solidFill>
                <a:sym typeface="WP MathA" pitchFamily="2" charset="2"/>
              </a:rPr>
              <a:t>-</a:t>
            </a:r>
          </a:p>
        </p:txBody>
      </p:sp>
      <p:sp>
        <p:nvSpPr>
          <p:cNvPr id="47151" name="Freeform 46"/>
          <p:cNvSpPr>
            <a:spLocks/>
          </p:cNvSpPr>
          <p:nvPr/>
        </p:nvSpPr>
        <p:spPr bwMode="auto">
          <a:xfrm>
            <a:off x="3048000" y="5168900"/>
            <a:ext cx="723900" cy="533400"/>
          </a:xfrm>
          <a:custGeom>
            <a:avLst/>
            <a:gdLst>
              <a:gd name="T0" fmla="*/ 2147483647 w 456"/>
              <a:gd name="T1" fmla="*/ 0 h 336"/>
              <a:gd name="T2" fmla="*/ 2147483647 w 456"/>
              <a:gd name="T3" fmla="*/ 2147483647 h 336"/>
              <a:gd name="T4" fmla="*/ 2147483647 w 456"/>
              <a:gd name="T5" fmla="*/ 2147483647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56" h="336">
                <a:moveTo>
                  <a:pt x="24" y="0"/>
                </a:moveTo>
                <a:cubicBezTo>
                  <a:pt x="12" y="120"/>
                  <a:pt x="0" y="240"/>
                  <a:pt x="72" y="288"/>
                </a:cubicBezTo>
                <a:cubicBezTo>
                  <a:pt x="144" y="336"/>
                  <a:pt x="392" y="288"/>
                  <a:pt x="456" y="288"/>
                </a:cubicBezTo>
              </a:path>
            </a:pathLst>
          </a:custGeom>
          <a:noFill/>
          <a:ln w="9525">
            <a:solidFill>
              <a:srgbClr val="A5002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2" name="Text Box 47"/>
          <p:cNvSpPr txBox="1">
            <a:spLocks noChangeArrowheads="1"/>
          </p:cNvSpPr>
          <p:nvPr/>
        </p:nvSpPr>
        <p:spPr bwMode="auto">
          <a:xfrm>
            <a:off x="9410701" y="2273301"/>
            <a:ext cx="392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66"/>
                </a:solidFill>
              </a:rPr>
              <a:t>+</a:t>
            </a:r>
          </a:p>
        </p:txBody>
      </p:sp>
      <p:sp>
        <p:nvSpPr>
          <p:cNvPr id="47153" name="Text Box 48"/>
          <p:cNvSpPr txBox="1">
            <a:spLocks noChangeArrowheads="1"/>
          </p:cNvSpPr>
          <p:nvPr/>
        </p:nvSpPr>
        <p:spPr bwMode="auto">
          <a:xfrm>
            <a:off x="5067301" y="2197101"/>
            <a:ext cx="3032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000066"/>
                </a:solidFill>
              </a:rPr>
              <a:t>-</a:t>
            </a:r>
          </a:p>
        </p:txBody>
      </p:sp>
      <p:sp>
        <p:nvSpPr>
          <p:cNvPr id="47154" name="AutoShape 49"/>
          <p:cNvSpPr>
            <a:spLocks noChangeArrowheads="1"/>
          </p:cNvSpPr>
          <p:nvPr/>
        </p:nvSpPr>
        <p:spPr bwMode="auto">
          <a:xfrm flipH="1">
            <a:off x="9715500" y="2273300"/>
            <a:ext cx="304800" cy="533400"/>
          </a:xfrm>
          <a:prstGeom prst="lightningBolt">
            <a:avLst/>
          </a:prstGeom>
          <a:solidFill>
            <a:srgbClr val="CC0000"/>
          </a:solidFill>
          <a:ln w="9525">
            <a:solidFill>
              <a:srgbClr val="00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7155" name="Line 50"/>
          <p:cNvSpPr>
            <a:spLocks noChangeShapeType="1"/>
          </p:cNvSpPr>
          <p:nvPr/>
        </p:nvSpPr>
        <p:spPr bwMode="auto">
          <a:xfrm>
            <a:off x="6515100" y="3644900"/>
            <a:ext cx="1600200" cy="0"/>
          </a:xfrm>
          <a:prstGeom prst="line">
            <a:avLst/>
          </a:prstGeom>
          <a:noFill/>
          <a:ln w="38100">
            <a:solidFill>
              <a:srgbClr val="A5002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6" name="Line 51"/>
          <p:cNvSpPr>
            <a:spLocks noChangeShapeType="1"/>
          </p:cNvSpPr>
          <p:nvPr/>
        </p:nvSpPr>
        <p:spPr bwMode="auto">
          <a:xfrm flipV="1">
            <a:off x="5975350" y="3009900"/>
            <a:ext cx="38100" cy="34925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7" name="Line 52"/>
          <p:cNvSpPr>
            <a:spLocks noChangeShapeType="1"/>
          </p:cNvSpPr>
          <p:nvPr/>
        </p:nvSpPr>
        <p:spPr bwMode="auto">
          <a:xfrm flipV="1">
            <a:off x="6242050" y="299720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8" name="Line 53"/>
          <p:cNvSpPr>
            <a:spLocks noChangeShapeType="1"/>
          </p:cNvSpPr>
          <p:nvPr/>
        </p:nvSpPr>
        <p:spPr bwMode="auto">
          <a:xfrm flipV="1">
            <a:off x="6515100" y="30035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59" name="Line 54"/>
          <p:cNvSpPr>
            <a:spLocks noChangeShapeType="1"/>
          </p:cNvSpPr>
          <p:nvPr/>
        </p:nvSpPr>
        <p:spPr bwMode="auto">
          <a:xfrm flipV="1">
            <a:off x="6781800" y="300990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0" name="Line 55"/>
          <p:cNvSpPr>
            <a:spLocks noChangeShapeType="1"/>
          </p:cNvSpPr>
          <p:nvPr/>
        </p:nvSpPr>
        <p:spPr bwMode="auto">
          <a:xfrm flipV="1">
            <a:off x="7042150" y="30035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1" name="Line 56"/>
          <p:cNvSpPr>
            <a:spLocks noChangeShapeType="1"/>
          </p:cNvSpPr>
          <p:nvPr/>
        </p:nvSpPr>
        <p:spPr bwMode="auto">
          <a:xfrm flipV="1">
            <a:off x="7315200" y="299720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2" name="Line 57"/>
          <p:cNvSpPr>
            <a:spLocks noChangeShapeType="1"/>
          </p:cNvSpPr>
          <p:nvPr/>
        </p:nvSpPr>
        <p:spPr bwMode="auto">
          <a:xfrm flipV="1">
            <a:off x="7575550" y="30162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3" name="Line 58"/>
          <p:cNvSpPr>
            <a:spLocks noChangeShapeType="1"/>
          </p:cNvSpPr>
          <p:nvPr/>
        </p:nvSpPr>
        <p:spPr bwMode="auto">
          <a:xfrm flipV="1">
            <a:off x="7842250" y="300990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4" name="Line 59"/>
          <p:cNvSpPr>
            <a:spLocks noChangeShapeType="1"/>
          </p:cNvSpPr>
          <p:nvPr/>
        </p:nvSpPr>
        <p:spPr bwMode="auto">
          <a:xfrm flipV="1">
            <a:off x="8128000" y="30162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5" name="Line 60"/>
          <p:cNvSpPr>
            <a:spLocks noChangeShapeType="1"/>
          </p:cNvSpPr>
          <p:nvPr/>
        </p:nvSpPr>
        <p:spPr bwMode="auto">
          <a:xfrm flipV="1">
            <a:off x="8388350" y="2990850"/>
            <a:ext cx="38100" cy="355600"/>
          </a:xfrm>
          <a:prstGeom prst="line">
            <a:avLst/>
          </a:prstGeom>
          <a:noFill/>
          <a:ln w="952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66" name="Text Box 61"/>
          <p:cNvSpPr txBox="1">
            <a:spLocks noChangeArrowheads="1"/>
          </p:cNvSpPr>
          <p:nvPr/>
        </p:nvSpPr>
        <p:spPr bwMode="auto">
          <a:xfrm>
            <a:off x="3200400" y="5943601"/>
            <a:ext cx="693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66"/>
                </a:solidFill>
              </a:rPr>
              <a:t>N-Channel Metallic Oxide Semiconductor Field Effect Transistor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3CAE66-9D33-E6A6-00F3-6E5E77A940CE}"/>
                  </a:ext>
                </a:extLst>
              </p14:cNvPr>
              <p14:cNvContentPartPr/>
              <p14:nvPr/>
            </p14:nvContentPartPr>
            <p14:xfrm>
              <a:off x="2874600" y="713520"/>
              <a:ext cx="5173560" cy="541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3CAE66-9D33-E6A6-00F3-6E5E77A940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5240" y="704160"/>
                <a:ext cx="5192280" cy="54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51272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D7B2484-0ED2-4C64-B83F-2A92ED6E56FC}" type="slidenum">
              <a:rPr lang="en-US" altLang="en-US">
                <a:solidFill>
                  <a:srgbClr val="660066"/>
                </a:solidFill>
              </a:rPr>
              <a:pPr eaLnBrk="1" hangingPunct="1"/>
              <a:t>29</a:t>
            </a:fld>
            <a:endParaRPr lang="en-US" altLang="en-US">
              <a:solidFill>
                <a:srgbClr val="660066"/>
              </a:solidFill>
            </a:endParaRPr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State of the Art</a:t>
            </a:r>
          </a:p>
        </p:txBody>
      </p:sp>
      <p:sp>
        <p:nvSpPr>
          <p:cNvPr id="48137" name="Text Box 6"/>
          <p:cNvSpPr txBox="1">
            <a:spLocks noChangeArrowheads="1"/>
          </p:cNvSpPr>
          <p:nvPr/>
        </p:nvSpPr>
        <p:spPr bwMode="auto">
          <a:xfrm>
            <a:off x="4191000" y="2438400"/>
            <a:ext cx="1752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chemeClr val="bg1"/>
                </a:solidFill>
              </a:rPr>
              <a:t>5 atoms thick oxide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29" y="1616825"/>
            <a:ext cx="3670761" cy="4179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784" y="3393544"/>
            <a:ext cx="1082386" cy="71831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8759" y="3901325"/>
            <a:ext cx="702436" cy="1160472"/>
            <a:chOff x="5358759" y="3901325"/>
            <a:chExt cx="702436" cy="1160472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5544589" y="3901325"/>
              <a:ext cx="24938" cy="58339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358759" y="4484716"/>
              <a:ext cx="702436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>
                  <a:solidFill>
                    <a:srgbClr val="FF0000"/>
                  </a:solidFill>
                </a:rPr>
                <a:t>Gate</a:t>
              </a:r>
            </a:p>
            <a:p>
              <a:r>
                <a:rPr lang="en-US" sz="1050">
                  <a:solidFill>
                    <a:srgbClr val="FF0000"/>
                  </a:solidFill>
                </a:rPr>
                <a:t>Oxide</a:t>
              </a:r>
            </a:p>
            <a:p>
              <a:r>
                <a:rPr lang="en-US" sz="1050">
                  <a:solidFill>
                    <a:srgbClr val="FF0000"/>
                  </a:solidFill>
                </a:rPr>
                <a:t>Insulator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509775" y="735068"/>
            <a:ext cx="3658374" cy="2796155"/>
            <a:chOff x="7509775" y="735068"/>
            <a:chExt cx="3658374" cy="279615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17392" y="735068"/>
              <a:ext cx="3443087" cy="259448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509775" y="3331168"/>
              <a:ext cx="365837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>
                  <a:hlinkClick r:id="rId6"/>
                </a:rPr>
                <a:t>https://sciencephotogallery.com/featured/microchip-surface-sem-power-and-syred.html</a:t>
              </a:r>
              <a:r>
                <a:rPr lang="en-US" sz="700"/>
                <a:t>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42173" y="3647786"/>
            <a:ext cx="3871573" cy="2754006"/>
            <a:chOff x="7242173" y="3647786"/>
            <a:chExt cx="3871573" cy="27540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48748" y="3647786"/>
              <a:ext cx="3858425" cy="25693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242173" y="6217126"/>
              <a:ext cx="387157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hlinkClick r:id="rId8"/>
                </a:rPr>
                <a:t>https://www.thermofisher.com/blog/wp-content/uploads/sites/4/2017/03/istock-509237850_refinerypipes.jpg</a:t>
              </a:r>
              <a:r>
                <a:rPr lang="en-US" sz="600"/>
                <a:t> 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711728" y="5840213"/>
            <a:ext cx="498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Semiconductor industry = Build very intricate 3D structure measuring nanometers</a:t>
            </a:r>
          </a:p>
        </p:txBody>
      </p:sp>
    </p:spTree>
    <p:extLst>
      <p:ext uri="{BB962C8B-B14F-4D97-AF65-F5344CB8AC3E}">
        <p14:creationId xmlns:p14="http://schemas.microsoft.com/office/powerpoint/2010/main" val="3749047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1. </a:t>
            </a:r>
            <a:r>
              <a:rPr lang="en-SG" sz="3600">
                <a:solidFill>
                  <a:srgbClr val="0000FF"/>
                </a:solidFill>
                <a:latin typeface="+mn-lt"/>
              </a:rPr>
              <a:t>Programming Languages (1/5)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591" y="3161962"/>
            <a:ext cx="6654209" cy="27690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1474516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</a:rPr>
              <a:t>Programming language</a:t>
            </a:r>
            <a:r>
              <a:rPr lang="en-SG" sz="2400" dirty="0"/>
              <a:t>: a </a:t>
            </a:r>
            <a:r>
              <a:rPr lang="en-SG" sz="2400" u="sng" dirty="0"/>
              <a:t>formal</a:t>
            </a:r>
            <a:r>
              <a:rPr lang="en-SG" sz="2400" dirty="0"/>
              <a:t> language that specifies a set of </a:t>
            </a:r>
            <a:r>
              <a:rPr lang="en-SG" sz="2400" u="sng" dirty="0"/>
              <a:t>instructions</a:t>
            </a:r>
            <a:r>
              <a:rPr lang="en-SG" sz="2400" dirty="0"/>
              <a:t> for a computer to implement specific algorithms to </a:t>
            </a:r>
            <a:r>
              <a:rPr lang="en-SG" sz="2400" u="sng" dirty="0"/>
              <a:t>solve problems</a:t>
            </a:r>
            <a:r>
              <a:rPr lang="en-SG" sz="2400" dirty="0"/>
              <a:t>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81903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8190EBC-2690-40AD-8585-2A36B7148A83}" type="slidenum">
              <a:rPr lang="en-US" altLang="en-US">
                <a:solidFill>
                  <a:srgbClr val="660066"/>
                </a:solidFill>
              </a:rPr>
              <a:pPr eaLnBrk="1" hangingPunct="1"/>
              <a:t>30</a:t>
            </a:fld>
            <a:endParaRPr lang="en-US" altLang="en-US">
              <a:solidFill>
                <a:srgbClr val="660066"/>
              </a:solidFill>
            </a:endParaRP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From switch to gates</a:t>
            </a:r>
          </a:p>
        </p:txBody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Just switching on and off not enough to compute</a:t>
            </a:r>
          </a:p>
          <a:p>
            <a:pPr eaLnBrk="1" hangingPunct="1"/>
            <a:r>
              <a:rPr lang="en-US" altLang="en-US"/>
              <a:t>Need to build Boolean logic gates so as to compute Boolean logic functions</a:t>
            </a:r>
          </a:p>
          <a:p>
            <a:pPr eaLnBrk="1" hangingPunct="1"/>
            <a:r>
              <a:rPr lang="en-US" altLang="en-US"/>
              <a:t>The basic gates:</a:t>
            </a:r>
          </a:p>
          <a:p>
            <a:pPr lvl="1" eaLnBrk="1" hangingPunct="1"/>
            <a:r>
              <a:rPr lang="en-US" altLang="en-US"/>
              <a:t>NOT</a:t>
            </a:r>
          </a:p>
          <a:p>
            <a:pPr lvl="1" eaLnBrk="1" hangingPunct="1"/>
            <a:r>
              <a:rPr lang="en-US" altLang="en-US"/>
              <a:t>OR, AND</a:t>
            </a:r>
          </a:p>
          <a:p>
            <a:pPr lvl="1" eaLnBrk="1" hangingPunct="1"/>
            <a:r>
              <a:rPr lang="en-US" altLang="en-US"/>
              <a:t>NAND, NOR</a:t>
            </a:r>
          </a:p>
        </p:txBody>
      </p:sp>
      <p:sp>
        <p:nvSpPr>
          <p:cNvPr id="2" name="Explosion 2 1"/>
          <p:cNvSpPr/>
          <p:nvPr/>
        </p:nvSpPr>
        <p:spPr>
          <a:xfrm>
            <a:off x="4559531" y="2578331"/>
            <a:ext cx="6467302" cy="3898669"/>
          </a:xfrm>
          <a:prstGeom prst="irregularSeal2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Coming up in CS2100!</a:t>
            </a:r>
          </a:p>
        </p:txBody>
      </p:sp>
    </p:spTree>
    <p:extLst>
      <p:ext uri="{BB962C8B-B14F-4D97-AF65-F5344CB8AC3E}">
        <p14:creationId xmlns:p14="http://schemas.microsoft.com/office/powerpoint/2010/main" val="1680963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70C0"/>
                </a:solidFill>
              </a:rPr>
              <a:t>CS2100 Officially Started!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 to Canvas and view the first series of lectures on C programming</a:t>
            </a:r>
          </a:p>
          <a:p>
            <a:endParaRPr lang="en-US"/>
          </a:p>
          <a:p>
            <a:r>
              <a:rPr lang="en-US"/>
              <a:t>Remember to do the Quiz </a:t>
            </a:r>
          </a:p>
          <a:p>
            <a:pPr lvl="1"/>
            <a:r>
              <a:rPr lang="en-US"/>
              <a:t>It is graded!</a:t>
            </a:r>
          </a:p>
          <a:p>
            <a:pPr lvl="1"/>
            <a:r>
              <a:rPr lang="en-US"/>
              <a:t>Do note the </a:t>
            </a:r>
            <a:r>
              <a:rPr lang="en-US">
                <a:solidFill>
                  <a:srgbClr val="FF0000"/>
                </a:solidFill>
              </a:rPr>
              <a:t>deadline</a:t>
            </a:r>
          </a:p>
          <a:p>
            <a:pPr lvl="2"/>
            <a:r>
              <a:rPr lang="en-US"/>
              <a:t>We will discuss it during the recitation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2000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/>
          <a:lstStyle/>
          <a:p>
            <a:pPr algn="ctr" eaLnBrk="1" hangingPunct="1"/>
            <a:r>
              <a:rPr lang="en-GB" dirty="0">
                <a:solidFill>
                  <a:srgbClr val="9933FF"/>
                </a:solidFill>
                <a:latin typeface="+mn-lt"/>
              </a:rPr>
              <a:t>End of 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1. </a:t>
            </a:r>
            <a:r>
              <a:rPr lang="en-SG" sz="3600">
                <a:solidFill>
                  <a:srgbClr val="0000FF"/>
                </a:solidFill>
                <a:latin typeface="+mn-lt"/>
              </a:rPr>
              <a:t>Programming Languages (2/5)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55" y="725202"/>
            <a:ext cx="2119858" cy="882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1" y="1697481"/>
            <a:ext cx="3287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</a:rPr>
              <a:t>High-level program</a:t>
            </a:r>
          </a:p>
          <a:p>
            <a:r>
              <a:rPr lang="en-SG" sz="1600" dirty="0" err="1"/>
              <a:t>Eg</a:t>
            </a:r>
            <a:r>
              <a:rPr lang="en-SG" sz="1600" dirty="0"/>
              <a:t>: C (CS1010), Java (CS1010J), Python (CS1010S), ECMAScript (CS1101S)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423491" y="1697482"/>
            <a:ext cx="2658965" cy="9541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 = 0;</a:t>
            </a:r>
          </a:p>
          <a:p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&lt;=10; </a:t>
            </a:r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a = a + </a:t>
            </a:r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1200" y="3246195"/>
            <a:ext cx="3072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</a:rPr>
              <a:t>Low-level program</a:t>
            </a:r>
          </a:p>
          <a:p>
            <a:r>
              <a:rPr lang="en-SG" sz="1600" dirty="0" err="1"/>
              <a:t>Eg</a:t>
            </a:r>
            <a:r>
              <a:rPr lang="en-SG" sz="1600" dirty="0"/>
              <a:t>: MIPS (CS2100)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5423490" y="3107974"/>
            <a:ext cx="4074470" cy="1754326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SG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$t1, $zero, 10</a:t>
            </a:r>
          </a:p>
          <a:p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add  $t1, $t1, $t1</a:t>
            </a:r>
          </a:p>
          <a:p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SG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$t2, $zero, 10</a:t>
            </a:r>
          </a:p>
          <a:p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Loop: </a:t>
            </a:r>
            <a:r>
              <a:rPr lang="en-SG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$t2, $t2, 10</a:t>
            </a:r>
          </a:p>
          <a:p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SG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$t1, $t1, -1</a:t>
            </a:r>
          </a:p>
          <a:p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SG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  $t1, $zero, Loop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81199" y="4933546"/>
            <a:ext cx="307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C00000"/>
                </a:solidFill>
              </a:rPr>
              <a:t>Machine code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23490" y="5042593"/>
            <a:ext cx="4787309" cy="923330"/>
          </a:xfrm>
          <a:prstGeom prst="rect">
            <a:avLst/>
          </a:prstGeom>
          <a:solidFill>
            <a:srgbClr val="CC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00100000000010010000000000001010</a:t>
            </a:r>
          </a:p>
          <a:p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00000001001010010100100000100000</a:t>
            </a:r>
          </a:p>
          <a:p>
            <a:r>
              <a:rPr lang="en-SG" b="1" dirty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Line Callout 2 2"/>
          <p:cNvSpPr/>
          <p:nvPr/>
        </p:nvSpPr>
        <p:spPr>
          <a:xfrm flipH="1">
            <a:off x="2119424" y="5552148"/>
            <a:ext cx="2434855" cy="822527"/>
          </a:xfrm>
          <a:prstGeom prst="borderCallout2">
            <a:avLst>
              <a:gd name="adj1" fmla="val 61408"/>
              <a:gd name="adj2" fmla="val -556"/>
              <a:gd name="adj3" fmla="val 61408"/>
              <a:gd name="adj4" fmla="val -6187"/>
              <a:gd name="adj5" fmla="val -7487"/>
              <a:gd name="adj6" fmla="val -35737"/>
            </a:avLst>
          </a:prstGeom>
          <a:solidFill>
            <a:srgbClr val="EBFF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Computers can execute only machine code directly.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7635" y="1697482"/>
            <a:ext cx="2469169" cy="95410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0</a:t>
            </a:r>
          </a:p>
          <a:p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range(1,11):</a:t>
            </a:r>
          </a:p>
          <a:p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a = a + </a:t>
            </a:r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SG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SG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SG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529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9C3333-AE4E-4CBB-986F-97236790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32" y="926339"/>
            <a:ext cx="2119858" cy="882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1. Programming Languages (3/5)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1339702"/>
            <a:ext cx="43806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SG" sz="2400" dirty="0"/>
              <a:t>1</a:t>
            </a:r>
            <a:r>
              <a:rPr lang="en-SG" sz="2400" baseline="30000" dirty="0"/>
              <a:t>st</a:t>
            </a:r>
            <a:r>
              <a:rPr lang="en-SG" sz="2400" dirty="0"/>
              <a:t> Generation Languages</a:t>
            </a:r>
          </a:p>
          <a:p>
            <a:pPr marL="342900" indent="-342900">
              <a:spcAft>
                <a:spcPts val="3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SG" sz="2400" dirty="0"/>
              <a:t>2</a:t>
            </a:r>
            <a:r>
              <a:rPr lang="en-SG" sz="2400" baseline="30000" dirty="0"/>
              <a:t>nd</a:t>
            </a:r>
            <a:r>
              <a:rPr lang="en-SG" sz="2400" dirty="0"/>
              <a:t> Generation Languages</a:t>
            </a:r>
          </a:p>
          <a:p>
            <a:pPr marL="342900" indent="-342900">
              <a:spcAft>
                <a:spcPts val="3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SG" sz="2400" dirty="0"/>
              <a:t>3</a:t>
            </a:r>
            <a:r>
              <a:rPr lang="en-SG" sz="2400" baseline="30000" dirty="0"/>
              <a:t>rd</a:t>
            </a:r>
            <a:r>
              <a:rPr lang="en-SG" sz="2400" dirty="0"/>
              <a:t> Generation Languages</a:t>
            </a:r>
          </a:p>
          <a:p>
            <a:pPr marL="342900" indent="-342900">
              <a:spcAft>
                <a:spcPts val="3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SG" sz="2400" dirty="0"/>
              <a:t>4</a:t>
            </a:r>
            <a:r>
              <a:rPr lang="en-SG" sz="2400" baseline="30000" dirty="0"/>
              <a:t>th</a:t>
            </a:r>
            <a:r>
              <a:rPr lang="en-SG" sz="2400" dirty="0"/>
              <a:t> Generation Languages</a:t>
            </a:r>
          </a:p>
          <a:p>
            <a:pPr marL="342900" indent="-342900">
              <a:spcAft>
                <a:spcPts val="3600"/>
              </a:spcAft>
              <a:buSzPct val="90000"/>
              <a:buFont typeface="Wingdings" panose="05000000000000000000" pitchFamily="2" charset="2"/>
              <a:buChar char="v"/>
            </a:pPr>
            <a:r>
              <a:rPr lang="en-SG" sz="2400" dirty="0"/>
              <a:t>5</a:t>
            </a:r>
            <a:r>
              <a:rPr lang="en-SG" sz="2400" baseline="30000" dirty="0"/>
              <a:t>th</a:t>
            </a:r>
            <a:r>
              <a:rPr lang="en-SG" sz="2400" dirty="0"/>
              <a:t> Generation Languages</a:t>
            </a:r>
            <a:endParaRPr lang="en-US" sz="1600" dirty="0"/>
          </a:p>
        </p:txBody>
      </p:sp>
      <p:sp>
        <p:nvSpPr>
          <p:cNvPr id="4" name="Line Callout 2 3"/>
          <p:cNvSpPr/>
          <p:nvPr/>
        </p:nvSpPr>
        <p:spPr>
          <a:xfrm>
            <a:off x="6574466" y="1367406"/>
            <a:ext cx="3030279" cy="878310"/>
          </a:xfrm>
          <a:prstGeom prst="borderCallout2">
            <a:avLst>
              <a:gd name="adj1" fmla="val 67174"/>
              <a:gd name="adj2" fmla="val -115"/>
              <a:gd name="adj3" fmla="val 67500"/>
              <a:gd name="adj4" fmla="val -10995"/>
              <a:gd name="adj5" fmla="val 41912"/>
              <a:gd name="adj6" fmla="val -20336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>
                <a:solidFill>
                  <a:schemeClr val="tx1"/>
                </a:solidFill>
              </a:rPr>
              <a:t>Machine language.</a:t>
            </a:r>
          </a:p>
          <a:p>
            <a:r>
              <a:rPr lang="en-SG" sz="1400" dirty="0">
                <a:solidFill>
                  <a:schemeClr val="tx1"/>
                </a:solidFill>
              </a:rPr>
              <a:t>Directly executable by machine.</a:t>
            </a:r>
          </a:p>
          <a:p>
            <a:r>
              <a:rPr lang="en-SG" sz="1400" dirty="0">
                <a:solidFill>
                  <a:schemeClr val="tx1"/>
                </a:solidFill>
              </a:rPr>
              <a:t>Machine dependent.</a:t>
            </a:r>
          </a:p>
          <a:p>
            <a:r>
              <a:rPr lang="en-SG" sz="1400" dirty="0">
                <a:solidFill>
                  <a:schemeClr val="tx1"/>
                </a:solidFill>
              </a:rPr>
              <a:t>Efficient code but difficult to write.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Line Callout 2 14"/>
          <p:cNvSpPr/>
          <p:nvPr/>
        </p:nvSpPr>
        <p:spPr>
          <a:xfrm>
            <a:off x="6361815" y="2351260"/>
            <a:ext cx="4093535" cy="923569"/>
          </a:xfrm>
          <a:prstGeom prst="borderCallout2">
            <a:avLst>
              <a:gd name="adj1" fmla="val 46452"/>
              <a:gd name="adj2" fmla="val -374"/>
              <a:gd name="adj3" fmla="val 46778"/>
              <a:gd name="adj4" fmla="val -7323"/>
              <a:gd name="adj5" fmla="val 28196"/>
              <a:gd name="adj6" fmla="val -12483"/>
            </a:avLst>
          </a:prstGeom>
          <a:solidFill>
            <a:srgbClr val="E5E5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>
                <a:solidFill>
                  <a:schemeClr val="tx1"/>
                </a:solidFill>
              </a:rPr>
              <a:t>Assembly language.</a:t>
            </a:r>
          </a:p>
          <a:p>
            <a:r>
              <a:rPr lang="en-SG" sz="1400" dirty="0">
                <a:solidFill>
                  <a:schemeClr val="tx1"/>
                </a:solidFill>
              </a:rPr>
              <a:t>Need to be translated (</a:t>
            </a:r>
            <a:r>
              <a:rPr lang="en-SG" sz="1400" dirty="0">
                <a:solidFill>
                  <a:srgbClr val="C00000"/>
                </a:solidFill>
              </a:rPr>
              <a:t>assembled</a:t>
            </a:r>
            <a:r>
              <a:rPr lang="en-SG" sz="1400" dirty="0">
                <a:solidFill>
                  <a:schemeClr val="tx1"/>
                </a:solidFill>
              </a:rPr>
              <a:t>) into machine code for execution.</a:t>
            </a:r>
          </a:p>
          <a:p>
            <a:r>
              <a:rPr lang="en-SG" sz="1400" dirty="0">
                <a:solidFill>
                  <a:schemeClr val="tx1"/>
                </a:solidFill>
              </a:rPr>
              <a:t>Efficient code, easier to write than machine code.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Line Callout 2 15"/>
          <p:cNvSpPr/>
          <p:nvPr/>
        </p:nvSpPr>
        <p:spPr>
          <a:xfrm>
            <a:off x="6361814" y="3347691"/>
            <a:ext cx="4093535" cy="938694"/>
          </a:xfrm>
          <a:prstGeom prst="borderCallout2">
            <a:avLst>
              <a:gd name="adj1" fmla="val 46452"/>
              <a:gd name="adj2" fmla="val -374"/>
              <a:gd name="adj3" fmla="val 46778"/>
              <a:gd name="adj4" fmla="val -7323"/>
              <a:gd name="adj5" fmla="val 7694"/>
              <a:gd name="adj6" fmla="val -13002"/>
            </a:avLst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>
                <a:solidFill>
                  <a:schemeClr val="tx1"/>
                </a:solidFill>
              </a:rPr>
              <a:t>Closer to English.</a:t>
            </a:r>
          </a:p>
          <a:p>
            <a:r>
              <a:rPr lang="en-SG" sz="1400" dirty="0">
                <a:solidFill>
                  <a:schemeClr val="tx1"/>
                </a:solidFill>
              </a:rPr>
              <a:t>Need to be translated (</a:t>
            </a:r>
            <a:r>
              <a:rPr lang="en-SG" sz="1400" dirty="0">
                <a:solidFill>
                  <a:srgbClr val="C00000"/>
                </a:solidFill>
              </a:rPr>
              <a:t>compiled</a:t>
            </a:r>
            <a:r>
              <a:rPr lang="en-SG" sz="1400" dirty="0">
                <a:solidFill>
                  <a:schemeClr val="tx1"/>
                </a:solidFill>
              </a:rPr>
              <a:t> or </a:t>
            </a:r>
            <a:r>
              <a:rPr lang="en-SG" sz="1400" dirty="0">
                <a:solidFill>
                  <a:srgbClr val="C00000"/>
                </a:solidFill>
              </a:rPr>
              <a:t>interpreted</a:t>
            </a:r>
            <a:r>
              <a:rPr lang="en-SG" sz="1400" dirty="0">
                <a:solidFill>
                  <a:schemeClr val="tx1"/>
                </a:solidFill>
              </a:rPr>
              <a:t>) into machine code for execution.</a:t>
            </a:r>
          </a:p>
          <a:p>
            <a:r>
              <a:rPr lang="en-SG" sz="1400" dirty="0" err="1">
                <a:solidFill>
                  <a:schemeClr val="tx1"/>
                </a:solidFill>
              </a:rPr>
              <a:t>Eg</a:t>
            </a:r>
            <a:r>
              <a:rPr lang="en-SG" sz="1400" dirty="0">
                <a:solidFill>
                  <a:schemeClr val="tx1"/>
                </a:solidFill>
              </a:rPr>
              <a:t>: FORTRAN, COBOL, C, BASIC</a:t>
            </a:r>
          </a:p>
        </p:txBody>
      </p:sp>
      <p:sp>
        <p:nvSpPr>
          <p:cNvPr id="17" name="Line Callout 2 16"/>
          <p:cNvSpPr/>
          <p:nvPr/>
        </p:nvSpPr>
        <p:spPr>
          <a:xfrm>
            <a:off x="6361813" y="4391928"/>
            <a:ext cx="4093535" cy="938694"/>
          </a:xfrm>
          <a:prstGeom prst="borderCallout2">
            <a:avLst>
              <a:gd name="adj1" fmla="val 19267"/>
              <a:gd name="adj2" fmla="val -114"/>
              <a:gd name="adj3" fmla="val 19593"/>
              <a:gd name="adj4" fmla="val -7063"/>
              <a:gd name="adj5" fmla="val -12695"/>
              <a:gd name="adj6" fmla="val -12482"/>
            </a:avLst>
          </a:prstGeom>
          <a:solidFill>
            <a:srgbClr val="E2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>
                <a:solidFill>
                  <a:schemeClr val="tx1"/>
                </a:solidFill>
              </a:rPr>
              <a:t>Require fewer instructions than 3GL.</a:t>
            </a:r>
          </a:p>
          <a:p>
            <a:r>
              <a:rPr lang="en-SG" sz="1400" dirty="0">
                <a:solidFill>
                  <a:schemeClr val="tx1"/>
                </a:solidFill>
              </a:rPr>
              <a:t>Used with databases (query languages, report generators, forms designers)</a:t>
            </a:r>
          </a:p>
          <a:p>
            <a:r>
              <a:rPr lang="en-SG" sz="1400" dirty="0" err="1">
                <a:solidFill>
                  <a:schemeClr val="tx1"/>
                </a:solidFill>
              </a:rPr>
              <a:t>Eg</a:t>
            </a:r>
            <a:r>
              <a:rPr lang="en-SG" sz="1400" dirty="0">
                <a:solidFill>
                  <a:schemeClr val="tx1"/>
                </a:solidFill>
              </a:rPr>
              <a:t>: SQL, PostScript, Mathematica</a:t>
            </a:r>
          </a:p>
        </p:txBody>
      </p:sp>
      <p:sp>
        <p:nvSpPr>
          <p:cNvPr id="18" name="Line Callout 2 17"/>
          <p:cNvSpPr/>
          <p:nvPr/>
        </p:nvSpPr>
        <p:spPr>
          <a:xfrm>
            <a:off x="6361812" y="5454913"/>
            <a:ext cx="4093535" cy="938694"/>
          </a:xfrm>
          <a:prstGeom prst="borderCallout2">
            <a:avLst>
              <a:gd name="adj1" fmla="val 19267"/>
              <a:gd name="adj2" fmla="val -114"/>
              <a:gd name="adj3" fmla="val 19593"/>
              <a:gd name="adj4" fmla="val -7063"/>
              <a:gd name="adj5" fmla="val -41012"/>
              <a:gd name="adj6" fmla="val -143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400" dirty="0">
                <a:solidFill>
                  <a:schemeClr val="tx1"/>
                </a:solidFill>
              </a:rPr>
              <a:t>Used mainly in A.I. research.</a:t>
            </a:r>
          </a:p>
          <a:p>
            <a:r>
              <a:rPr lang="en-SG" sz="1400" dirty="0">
                <a:solidFill>
                  <a:schemeClr val="tx1"/>
                </a:solidFill>
              </a:rPr>
              <a:t>Declarative languages</a:t>
            </a:r>
          </a:p>
          <a:p>
            <a:r>
              <a:rPr lang="en-SG" sz="1400" dirty="0">
                <a:solidFill>
                  <a:schemeClr val="tx1"/>
                </a:solidFill>
              </a:rPr>
              <a:t>Functional languages (</a:t>
            </a:r>
            <a:r>
              <a:rPr lang="en-SG" sz="1400" dirty="0" err="1">
                <a:solidFill>
                  <a:schemeClr val="tx1"/>
                </a:solidFill>
              </a:rPr>
              <a:t>eg</a:t>
            </a:r>
            <a:r>
              <a:rPr lang="en-SG" sz="1400" dirty="0">
                <a:solidFill>
                  <a:schemeClr val="tx1"/>
                </a:solidFill>
              </a:rPr>
              <a:t>: Lisp, Scheme, SML)</a:t>
            </a:r>
          </a:p>
          <a:p>
            <a:r>
              <a:rPr lang="en-SG" sz="1400" dirty="0">
                <a:solidFill>
                  <a:schemeClr val="tx1"/>
                </a:solidFill>
              </a:rPr>
              <a:t>Logic programming (</a:t>
            </a:r>
            <a:r>
              <a:rPr lang="en-SG" sz="1400" dirty="0" err="1">
                <a:solidFill>
                  <a:schemeClr val="tx1"/>
                </a:solidFill>
              </a:rPr>
              <a:t>eg</a:t>
            </a:r>
            <a:r>
              <a:rPr lang="en-SG" sz="1400" dirty="0">
                <a:solidFill>
                  <a:schemeClr val="tx1"/>
                </a:solidFill>
              </a:rPr>
              <a:t>: </a:t>
            </a:r>
            <a:r>
              <a:rPr lang="en-SG" sz="1400" dirty="0" err="1">
                <a:solidFill>
                  <a:schemeClr val="tx1"/>
                </a:solidFill>
              </a:rPr>
              <a:t>Prolog</a:t>
            </a:r>
            <a:r>
              <a:rPr lang="en-SG" sz="1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86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0FD861-F69A-4FAA-ABD9-60BE6C7712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30" y="875054"/>
            <a:ext cx="2119858" cy="882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1. Programming Languages (4/5)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4526" y="1398082"/>
            <a:ext cx="758343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400" dirty="0"/>
              <a:t>“Generational” classification of high level languages (3GL and later) was never fully precise.</a:t>
            </a:r>
          </a:p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400" dirty="0"/>
              <a:t>A different classification is based on </a:t>
            </a:r>
            <a:r>
              <a:rPr lang="en-SG" sz="2400" dirty="0">
                <a:solidFill>
                  <a:srgbClr val="C00000"/>
                </a:solidFill>
              </a:rPr>
              <a:t>paradigm</a:t>
            </a:r>
            <a:r>
              <a:rPr lang="en-SG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7049" r="6642" b="3563"/>
          <a:stretch/>
        </p:blipFill>
        <p:spPr>
          <a:xfrm>
            <a:off x="1797449" y="2990370"/>
            <a:ext cx="4242511" cy="2528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" t="6348" r="4886" b="12708"/>
          <a:stretch/>
        </p:blipFill>
        <p:spPr>
          <a:xfrm>
            <a:off x="6096000" y="2990369"/>
            <a:ext cx="4340398" cy="222472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39959" y="2839277"/>
            <a:ext cx="0" cy="29184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52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0FD861-F69A-4FAA-ABD9-60BE6C7712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822" y="870755"/>
            <a:ext cx="2119858" cy="882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1. Programming Languages (5/5)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2505" y="1234159"/>
            <a:ext cx="7996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000" dirty="0"/>
              <a:t>Difference between </a:t>
            </a:r>
            <a:r>
              <a:rPr lang="en-SG" sz="2000" dirty="0">
                <a:solidFill>
                  <a:srgbClr val="C00000"/>
                </a:solidFill>
              </a:rPr>
              <a:t>scripting languages </a:t>
            </a:r>
            <a:r>
              <a:rPr lang="en-SG" sz="2000" dirty="0"/>
              <a:t>and </a:t>
            </a:r>
            <a:r>
              <a:rPr lang="en-SG" sz="2000" dirty="0">
                <a:solidFill>
                  <a:srgbClr val="C00000"/>
                </a:solidFill>
              </a:rPr>
              <a:t>programming languages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510622"/>
              </p:ext>
            </p:extLst>
          </p:nvPr>
        </p:nvGraphicFramePr>
        <p:xfrm>
          <a:off x="2704298" y="1942045"/>
          <a:ext cx="6783404" cy="142269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705726">
                  <a:extLst>
                    <a:ext uri="{9D8B030D-6E8A-4147-A177-3AD203B41FA5}">
                      <a16:colId xmlns:a16="http://schemas.microsoft.com/office/drawing/2014/main" val="4039854882"/>
                    </a:ext>
                  </a:extLst>
                </a:gridCol>
                <a:gridCol w="3077678">
                  <a:extLst>
                    <a:ext uri="{9D8B030D-6E8A-4147-A177-3AD203B41FA5}">
                      <a16:colId xmlns:a16="http://schemas.microsoft.com/office/drawing/2014/main" val="1646048082"/>
                    </a:ext>
                  </a:extLst>
                </a:gridCol>
              </a:tblGrid>
              <a:tr h="355673"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Scripting languages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Programming languages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088406"/>
                  </a:ext>
                </a:extLst>
              </a:tr>
              <a:tr h="355673">
                <a:tc>
                  <a:txBody>
                    <a:bodyPr/>
                    <a:lstStyle/>
                    <a:p>
                      <a:pPr algn="l"/>
                      <a:r>
                        <a:rPr lang="en-SG" sz="1600" dirty="0" err="1"/>
                        <a:t>Eg</a:t>
                      </a:r>
                      <a:r>
                        <a:rPr lang="en-SG" sz="1600" dirty="0"/>
                        <a:t>: JavaScript, PHP, Python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 err="1"/>
                        <a:t>Eg</a:t>
                      </a:r>
                      <a:r>
                        <a:rPr lang="en-SG" sz="1600" dirty="0"/>
                        <a:t>: C, C++, Java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734405"/>
                  </a:ext>
                </a:extLst>
              </a:tr>
              <a:tr h="355673"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Interpreted; do not require compilation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Compiled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304438"/>
                  </a:ext>
                </a:extLst>
              </a:tr>
              <a:tr h="355673"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Generally slower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Generally</a:t>
                      </a:r>
                      <a:r>
                        <a:rPr lang="en-SG" sz="1600" baseline="0" dirty="0"/>
                        <a:t> faster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47860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342505" y="3346448"/>
            <a:ext cx="986720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000" dirty="0"/>
              <a:t>However, the environment is more important than the language in the classification.</a:t>
            </a:r>
          </a:p>
          <a:p>
            <a:pPr marL="742950" lvl="1" indent="-285750"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dirty="0"/>
              <a:t>We can write a C interpreter and use it as a scripting language</a:t>
            </a:r>
          </a:p>
          <a:p>
            <a:pPr marL="742950" lvl="1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dirty="0"/>
              <a:t>We can compile JavaScript to machine code</a:t>
            </a:r>
          </a:p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000" dirty="0"/>
              <a:t>The distinction is getting blurred due to improved hardware capabilities and coding practices</a:t>
            </a:r>
          </a:p>
          <a:p>
            <a:pPr marL="742950" lvl="1" indent="-285750"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dirty="0" err="1"/>
              <a:t>Eg</a:t>
            </a:r>
            <a:r>
              <a:rPr lang="en-SG" dirty="0"/>
              <a:t>: Python is widely used without compilation, but </a:t>
            </a:r>
            <a:r>
              <a:rPr lang="en-US" dirty="0"/>
              <a:t>the main implementation (</a:t>
            </a:r>
            <a:r>
              <a:rPr lang="en-US" dirty="0" err="1"/>
              <a:t>CPython</a:t>
            </a:r>
            <a:r>
              <a:rPr lang="en-US" dirty="0"/>
              <a:t>) does that by compiling to bytecode on-the-fly and then running the bytecode in a VM (virtual machine)</a:t>
            </a:r>
          </a:p>
          <a:p>
            <a:pPr marL="742950" lvl="1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dirty="0" err="1"/>
              <a:t>Eg</a:t>
            </a:r>
            <a:r>
              <a:rPr lang="en-SG" dirty="0"/>
              <a:t>: Java is compiled to bytecode, which is then interpreted/recompiled at runtime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947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" t="6975" r="4330"/>
          <a:stretch/>
        </p:blipFill>
        <p:spPr>
          <a:xfrm>
            <a:off x="9273325" y="539497"/>
            <a:ext cx="2219881" cy="2281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2. C Programming Language (1/4)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525" y="1234160"/>
            <a:ext cx="7439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400" dirty="0"/>
              <a:t>Created by Dennis Ritchie (1941 – 2011) at Bell Laboratories in the early 1970s.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525" y="2065157"/>
            <a:ext cx="8743162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400" dirty="0"/>
              <a:t>C is an </a:t>
            </a:r>
            <a:r>
              <a:rPr lang="en-SG" sz="2400" dirty="0">
                <a:solidFill>
                  <a:srgbClr val="C00000"/>
                </a:solidFill>
              </a:rPr>
              <a:t>imperative procedural language</a:t>
            </a:r>
            <a:r>
              <a:rPr lang="en-SG" sz="2400" dirty="0"/>
              <a:t>.</a:t>
            </a:r>
          </a:p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400" dirty="0"/>
              <a:t>C provides constructs that map efficiently to typical machine instructions.</a:t>
            </a:r>
          </a:p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400" dirty="0"/>
              <a:t>C is a high-level language very close to the machine level, hence sometimes it is called “mid-level”.</a:t>
            </a:r>
          </a:p>
          <a:p>
            <a:pPr marL="285750" indent="-285750"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SG" sz="2400" dirty="0"/>
              <a:t>UNIX is written in C.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795714" y="4088906"/>
            <a:ext cx="4415086" cy="1938992"/>
            <a:chOff x="4271714" y="4088906"/>
            <a:chExt cx="4415086" cy="1938992"/>
          </a:xfrm>
        </p:grpSpPr>
        <p:sp>
          <p:nvSpPr>
            <p:cNvPr id="4" name="TextBox 3"/>
            <p:cNvSpPr txBox="1"/>
            <p:nvPr/>
          </p:nvSpPr>
          <p:spPr>
            <a:xfrm>
              <a:off x="4271714" y="4273572"/>
              <a:ext cx="4284920" cy="1754326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tabLst>
                  <a:tab pos="361950" algn="l"/>
                </a:tabLst>
              </a:pPr>
              <a:r>
                <a:rPr lang="en-SG" b="1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#include </a:t>
              </a:r>
              <a:r>
                <a:rPr lang="en-SG" b="1" dirty="0">
                  <a:solidFill>
                    <a:srgbClr val="006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</a:t>
              </a:r>
              <a:r>
                <a:rPr lang="en-SG" b="1" dirty="0" err="1">
                  <a:solidFill>
                    <a:srgbClr val="006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stdio.h</a:t>
              </a:r>
              <a:r>
                <a:rPr lang="en-SG" b="1" dirty="0">
                  <a:solidFill>
                    <a:srgbClr val="006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  <a:p>
              <a:pPr>
                <a:tabLst>
                  <a:tab pos="361950" algn="l"/>
                </a:tabLst>
              </a:pPr>
              <a:endParaRPr lang="en-SG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>
                <a:tabLst>
                  <a:tab pos="361950" algn="l"/>
                </a:tabLst>
              </a:pPr>
              <a:r>
                <a:rPr lang="en-SG" b="1" dirty="0" err="1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</a:t>
              </a:r>
              <a:r>
                <a:rPr lang="en-SG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main(</a:t>
              </a:r>
              <a:r>
                <a:rPr lang="en-SG" b="1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void</a:t>
              </a:r>
              <a:r>
                <a:rPr lang="en-SG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 {</a:t>
              </a:r>
            </a:p>
            <a:p>
              <a:pPr>
                <a:tabLst>
                  <a:tab pos="361950" algn="l"/>
                </a:tabLst>
              </a:pPr>
              <a:r>
                <a:rPr lang="en-SG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SG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printf</a:t>
              </a:r>
              <a:r>
                <a:rPr lang="en-SG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lang="en-SG" b="1" dirty="0">
                  <a:solidFill>
                    <a:srgbClr val="006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"Hello, world</a:t>
              </a:r>
              <a:r>
                <a:rPr lang="en-SG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\n</a:t>
              </a:r>
              <a:r>
                <a:rPr lang="en-SG" b="1" dirty="0">
                  <a:solidFill>
                    <a:srgbClr val="006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SG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);</a:t>
              </a:r>
            </a:p>
            <a:p>
              <a:pPr>
                <a:tabLst>
                  <a:tab pos="361950" algn="l"/>
                </a:tabLst>
              </a:pPr>
              <a:r>
                <a:rPr lang="en-SG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	</a:t>
              </a:r>
              <a:r>
                <a:rPr lang="en-SG" b="1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return</a:t>
              </a:r>
              <a:r>
                <a:rPr lang="en-SG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SG" b="1" dirty="0">
                  <a:solidFill>
                    <a:srgbClr val="006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  <a:r>
                <a:rPr lang="en-SG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</a:p>
            <a:p>
              <a:pPr>
                <a:tabLst>
                  <a:tab pos="361950" algn="l"/>
                </a:tabLst>
              </a:pPr>
              <a:r>
                <a:rPr lang="en-SG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}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E8A8E0-C6E2-4967-AA51-8D34455B228E}"/>
                </a:ext>
              </a:extLst>
            </p:cNvPr>
            <p:cNvSpPr txBox="1"/>
            <p:nvPr/>
          </p:nvSpPr>
          <p:spPr>
            <a:xfrm>
              <a:off x="7127065" y="4088906"/>
              <a:ext cx="1559735" cy="369332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HelloWorld.c</a:t>
              </a:r>
              <a:endParaRPr lang="en-SG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829370" y="6129974"/>
            <a:ext cx="8251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7388" indent="-687388">
              <a:tabLst>
                <a:tab pos="631825" algn="l"/>
              </a:tabLst>
            </a:pPr>
            <a:r>
              <a:rPr lang="en-SG" dirty="0">
                <a:solidFill>
                  <a:srgbClr val="006600"/>
                </a:solidFill>
              </a:rPr>
              <a:t>(Note:		All C programs in the lectures are available on </a:t>
            </a:r>
            <a:r>
              <a:rPr lang="en-SG" dirty="0" err="1">
                <a:solidFill>
                  <a:srgbClr val="006600"/>
                </a:solidFill>
              </a:rPr>
              <a:t>LumiNUS</a:t>
            </a:r>
            <a:r>
              <a:rPr lang="en-SG" dirty="0">
                <a:solidFill>
                  <a:srgbClr val="006600"/>
                </a:solidFill>
              </a:rPr>
              <a:t> as well as the CS2100 website. Python versions are also available.)</a:t>
            </a:r>
            <a:endParaRPr lang="en-US" dirty="0">
              <a:solidFill>
                <a:srgbClr val="0066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EEE9BA-D8A5-49AF-B4B2-1977E38C4F10}"/>
              </a:ext>
            </a:extLst>
          </p:cNvPr>
          <p:cNvGrpSpPr/>
          <p:nvPr/>
        </p:nvGrpSpPr>
        <p:grpSpPr>
          <a:xfrm>
            <a:off x="1981200" y="5325130"/>
            <a:ext cx="3348392" cy="702768"/>
            <a:chOff x="457200" y="5325130"/>
            <a:chExt cx="3348392" cy="702768"/>
          </a:xfrm>
        </p:grpSpPr>
        <p:sp>
          <p:nvSpPr>
            <p:cNvPr id="14" name="Callout: Bent Line 2">
              <a:extLst>
                <a:ext uri="{FF2B5EF4-FFF2-40B4-BE49-F238E27FC236}">
                  <a16:creationId xmlns:a16="http://schemas.microsoft.com/office/drawing/2014/main" id="{EE04486A-E042-43EE-AA79-6F7295836D4A}"/>
                </a:ext>
              </a:extLst>
            </p:cNvPr>
            <p:cNvSpPr/>
            <p:nvPr/>
          </p:nvSpPr>
          <p:spPr>
            <a:xfrm>
              <a:off x="856649" y="5692294"/>
              <a:ext cx="2948943" cy="335604"/>
            </a:xfrm>
            <a:prstGeom prst="borderCallout2">
              <a:avLst>
                <a:gd name="adj1" fmla="val 369"/>
                <a:gd name="adj2" fmla="val 91695"/>
                <a:gd name="adj3" fmla="val -233644"/>
                <a:gd name="adj4" fmla="val 91410"/>
                <a:gd name="adj5" fmla="val -228846"/>
                <a:gd name="adj6" fmla="val 11563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tabLst>
                  <a:tab pos="561975" algn="l"/>
                </a:tabLst>
                <a:defRPr/>
              </a:pPr>
              <a:r>
                <a:rPr lang="en-SG" sz="16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print(</a:t>
              </a:r>
              <a:r>
                <a:rPr lang="en-SG" sz="1600" b="1" dirty="0">
                  <a:solidFill>
                    <a:srgbClr val="0066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"Hello, world"</a:t>
              </a:r>
              <a:r>
                <a:rPr lang="en-SG" sz="16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DBB3BF-67F5-418E-B1B1-92C3C768FF96}"/>
                </a:ext>
              </a:extLst>
            </p:cNvPr>
            <p:cNvSpPr txBox="1"/>
            <p:nvPr/>
          </p:nvSpPr>
          <p:spPr>
            <a:xfrm>
              <a:off x="457200" y="5325130"/>
              <a:ext cx="1703196" cy="369332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HelloWorld.py</a:t>
              </a:r>
              <a:endParaRPr lang="en-SG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092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5D3C8C-F8A4-4A66-BE96-54C9419C9038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5682342" y="4683134"/>
            <a:ext cx="1" cy="110286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00FF"/>
                </a:solidFill>
                <a:latin typeface="+mn-lt"/>
              </a:rPr>
              <a:t>2. C Programming Language (2/4)</a:t>
            </a:r>
            <a:endParaRPr lang="en-US" sz="36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4527" y="1398082"/>
            <a:ext cx="829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SG" sz="2400" dirty="0"/>
              <a:t>Creating a C program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DBDC9A-19F1-4CCB-B8CA-FE0C69C5E471}"/>
              </a:ext>
            </a:extLst>
          </p:cNvPr>
          <p:cNvGrpSpPr/>
          <p:nvPr/>
        </p:nvGrpSpPr>
        <p:grpSpPr>
          <a:xfrm>
            <a:off x="4593769" y="2746432"/>
            <a:ext cx="2177144" cy="504612"/>
            <a:chOff x="3069770" y="2284768"/>
            <a:chExt cx="2177144" cy="5046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45FBE0-2367-4516-9CBC-8AB93CC320D1}"/>
                </a:ext>
              </a:extLst>
            </p:cNvPr>
            <p:cNvSpPr/>
            <p:nvPr/>
          </p:nvSpPr>
          <p:spPr>
            <a:xfrm>
              <a:off x="3069771" y="2284768"/>
              <a:ext cx="2177143" cy="504612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4BB28F-C368-42B4-97CE-3BB7EC40C48D}"/>
                </a:ext>
              </a:extLst>
            </p:cNvPr>
            <p:cNvSpPr txBox="1"/>
            <p:nvPr/>
          </p:nvSpPr>
          <p:spPr>
            <a:xfrm>
              <a:off x="3069770" y="2303524"/>
              <a:ext cx="2177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Source 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3CA4CC-E8ED-4A96-9EE7-BB12368AEB97}"/>
              </a:ext>
            </a:extLst>
          </p:cNvPr>
          <p:cNvGrpSpPr/>
          <p:nvPr/>
        </p:nvGrpSpPr>
        <p:grpSpPr>
          <a:xfrm>
            <a:off x="4593770" y="4239826"/>
            <a:ext cx="2177145" cy="504612"/>
            <a:chOff x="3069769" y="3515358"/>
            <a:chExt cx="2177145" cy="50461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3C1AAD-8997-47E9-91A7-FD91017EB24A}"/>
                </a:ext>
              </a:extLst>
            </p:cNvPr>
            <p:cNvSpPr/>
            <p:nvPr/>
          </p:nvSpPr>
          <p:spPr>
            <a:xfrm>
              <a:off x="3069771" y="3515358"/>
              <a:ext cx="2177143" cy="504612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2C44E-4A4F-4B7F-9434-E29976415BFA}"/>
                </a:ext>
              </a:extLst>
            </p:cNvPr>
            <p:cNvSpPr txBox="1"/>
            <p:nvPr/>
          </p:nvSpPr>
          <p:spPr>
            <a:xfrm>
              <a:off x="3069769" y="3558556"/>
              <a:ext cx="2177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Object code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5B90C7-572C-44CE-AF46-CD545F601931}"/>
              </a:ext>
            </a:extLst>
          </p:cNvPr>
          <p:cNvGrpSpPr/>
          <p:nvPr/>
        </p:nvGrpSpPr>
        <p:grpSpPr>
          <a:xfrm>
            <a:off x="4593771" y="5785996"/>
            <a:ext cx="2177143" cy="504612"/>
            <a:chOff x="3069771" y="4745949"/>
            <a:chExt cx="2177143" cy="5046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8F0006-A4BB-4B06-AB64-A7FE2048F864}"/>
                </a:ext>
              </a:extLst>
            </p:cNvPr>
            <p:cNvSpPr/>
            <p:nvPr/>
          </p:nvSpPr>
          <p:spPr>
            <a:xfrm>
              <a:off x="3069771" y="4745949"/>
              <a:ext cx="2177143" cy="504612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70382A-BA3C-4FF1-A8D7-C077BE496A38}"/>
                </a:ext>
              </a:extLst>
            </p:cNvPr>
            <p:cNvSpPr txBox="1"/>
            <p:nvPr/>
          </p:nvSpPr>
          <p:spPr>
            <a:xfrm>
              <a:off x="3069771" y="4813589"/>
              <a:ext cx="2177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000" dirty="0"/>
                <a:t>Executable code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88C8A9-4C9E-4C73-B783-9D3C6073C6B0}"/>
              </a:ext>
            </a:extLst>
          </p:cNvPr>
          <p:cNvGrpSpPr/>
          <p:nvPr/>
        </p:nvGrpSpPr>
        <p:grpSpPr>
          <a:xfrm>
            <a:off x="4986141" y="2039209"/>
            <a:ext cx="1392405" cy="400111"/>
            <a:chOff x="3413511" y="2039208"/>
            <a:chExt cx="1392405" cy="40011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E7A3E82-4FC0-489F-9D66-DEBD0DBF75DF}"/>
                </a:ext>
              </a:extLst>
            </p:cNvPr>
            <p:cNvSpPr/>
            <p:nvPr/>
          </p:nvSpPr>
          <p:spPr>
            <a:xfrm>
              <a:off x="3413511" y="2039208"/>
              <a:ext cx="1392405" cy="40011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E11139-AC3D-45EB-880E-5D8A74716B86}"/>
                </a:ext>
              </a:extLst>
            </p:cNvPr>
            <p:cNvSpPr txBox="1"/>
            <p:nvPr/>
          </p:nvSpPr>
          <p:spPr>
            <a:xfrm>
              <a:off x="3508744" y="2054597"/>
              <a:ext cx="122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chemeClr val="bg1"/>
                  </a:solidFill>
                </a:rPr>
                <a:t>Editor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6DAC8C-F59A-48BD-94F2-D00BDE7FEE38}"/>
              </a:ext>
            </a:extLst>
          </p:cNvPr>
          <p:cNvGrpSpPr/>
          <p:nvPr/>
        </p:nvGrpSpPr>
        <p:grpSpPr>
          <a:xfrm>
            <a:off x="4986140" y="5071751"/>
            <a:ext cx="1392405" cy="400111"/>
            <a:chOff x="3413511" y="2039208"/>
            <a:chExt cx="1392405" cy="40011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5007F34-79D6-4B7D-A08F-49A8BC9B6770}"/>
                </a:ext>
              </a:extLst>
            </p:cNvPr>
            <p:cNvSpPr/>
            <p:nvPr/>
          </p:nvSpPr>
          <p:spPr>
            <a:xfrm>
              <a:off x="3413511" y="2039208"/>
              <a:ext cx="1392405" cy="40011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DF2356-90B3-40B0-B315-0BD15A12B322}"/>
                </a:ext>
              </a:extLst>
            </p:cNvPr>
            <p:cNvSpPr txBox="1"/>
            <p:nvPr/>
          </p:nvSpPr>
          <p:spPr>
            <a:xfrm>
              <a:off x="3508744" y="2054597"/>
              <a:ext cx="122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chemeClr val="bg1"/>
                  </a:solidFill>
                </a:rPr>
                <a:t>Linker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2EC898-EDE7-4283-BAC2-922C4E979904}"/>
              </a:ext>
            </a:extLst>
          </p:cNvPr>
          <p:cNvCxnSpPr>
            <a:stCxn id="17" idx="2"/>
            <a:endCxn id="5" idx="0"/>
          </p:cNvCxnSpPr>
          <p:nvPr/>
        </p:nvCxnSpPr>
        <p:spPr>
          <a:xfrm flipH="1">
            <a:off x="5682341" y="2439320"/>
            <a:ext cx="2" cy="3258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489F4A-4FB5-46CD-8C4A-5986A1D9125E}"/>
              </a:ext>
            </a:extLst>
          </p:cNvPr>
          <p:cNvCxnSpPr>
            <a:cxnSpLocks/>
          </p:cNvCxnSpPr>
          <p:nvPr/>
        </p:nvCxnSpPr>
        <p:spPr>
          <a:xfrm>
            <a:off x="5682341" y="3251044"/>
            <a:ext cx="0" cy="98878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04CE3A-C84B-4E3F-B918-DA76FCE4471A}"/>
              </a:ext>
            </a:extLst>
          </p:cNvPr>
          <p:cNvGrpSpPr/>
          <p:nvPr/>
        </p:nvGrpSpPr>
        <p:grpSpPr>
          <a:xfrm>
            <a:off x="4986140" y="3541656"/>
            <a:ext cx="1392405" cy="400111"/>
            <a:chOff x="3413511" y="2039208"/>
            <a:chExt cx="1392405" cy="40011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1444365-BE33-4F45-AD42-8CF59A250A84}"/>
                </a:ext>
              </a:extLst>
            </p:cNvPr>
            <p:cNvSpPr/>
            <p:nvPr/>
          </p:nvSpPr>
          <p:spPr>
            <a:xfrm>
              <a:off x="3413511" y="2039208"/>
              <a:ext cx="1392405" cy="40011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C2EE52-ACC4-473E-87A1-0D7ED584C45D}"/>
                </a:ext>
              </a:extLst>
            </p:cNvPr>
            <p:cNvSpPr txBox="1"/>
            <p:nvPr/>
          </p:nvSpPr>
          <p:spPr>
            <a:xfrm>
              <a:off x="3508744" y="2054597"/>
              <a:ext cx="1222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>
                  <a:solidFill>
                    <a:schemeClr val="bg1"/>
                  </a:solidFill>
                </a:rPr>
                <a:t>Compiler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21C477-0238-4EEF-BBBA-198D8194794C}"/>
              </a:ext>
            </a:extLst>
          </p:cNvPr>
          <p:cNvGrpSpPr/>
          <p:nvPr/>
        </p:nvGrpSpPr>
        <p:grpSpPr>
          <a:xfrm>
            <a:off x="2775020" y="4948427"/>
            <a:ext cx="1528825" cy="665866"/>
            <a:chOff x="3069770" y="3505802"/>
            <a:chExt cx="1528825" cy="66586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54C940-B4DE-4E42-BDAE-22134497ABE7}"/>
                </a:ext>
              </a:extLst>
            </p:cNvPr>
            <p:cNvSpPr/>
            <p:nvPr/>
          </p:nvSpPr>
          <p:spPr>
            <a:xfrm>
              <a:off x="3069773" y="3515357"/>
              <a:ext cx="1528822" cy="6563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35C1C7-A87D-40BE-A694-5763BD8BE4C1}"/>
                </a:ext>
              </a:extLst>
            </p:cNvPr>
            <p:cNvSpPr txBox="1"/>
            <p:nvPr/>
          </p:nvSpPr>
          <p:spPr>
            <a:xfrm>
              <a:off x="3069770" y="3505802"/>
              <a:ext cx="1528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Other object codes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02CB2F-5964-40B4-98DF-8943215D56CB}"/>
              </a:ext>
            </a:extLst>
          </p:cNvPr>
          <p:cNvGrpSpPr/>
          <p:nvPr/>
        </p:nvGrpSpPr>
        <p:grpSpPr>
          <a:xfrm>
            <a:off x="7010400" y="4928892"/>
            <a:ext cx="1557180" cy="675846"/>
            <a:chOff x="3069773" y="3495822"/>
            <a:chExt cx="1557180" cy="67584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8F2C5BA-1184-4E49-9F05-78833C048D4D}"/>
                </a:ext>
              </a:extLst>
            </p:cNvPr>
            <p:cNvSpPr/>
            <p:nvPr/>
          </p:nvSpPr>
          <p:spPr>
            <a:xfrm>
              <a:off x="3069773" y="3515357"/>
              <a:ext cx="1557180" cy="65631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FFCB26-8547-4A57-BAD9-D8CD45CEBAEA}"/>
                </a:ext>
              </a:extLst>
            </p:cNvPr>
            <p:cNvSpPr txBox="1"/>
            <p:nvPr/>
          </p:nvSpPr>
          <p:spPr>
            <a:xfrm>
              <a:off x="3077726" y="3495822"/>
              <a:ext cx="1465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dirty="0"/>
                <a:t>Function libraries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F3261C2-8F8B-45FB-9DAB-C13FC45F58AB}"/>
              </a:ext>
            </a:extLst>
          </p:cNvPr>
          <p:cNvCxnSpPr>
            <a:cxnSpLocks/>
            <a:stCxn id="38" idx="3"/>
            <a:endCxn id="26" idx="1"/>
          </p:cNvCxnSpPr>
          <p:nvPr/>
        </p:nvCxnSpPr>
        <p:spPr>
          <a:xfrm>
            <a:off x="4303845" y="5271594"/>
            <a:ext cx="682295" cy="2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E6964DF-F41C-4295-A331-C794EA184760}"/>
              </a:ext>
            </a:extLst>
          </p:cNvPr>
          <p:cNvCxnSpPr>
            <a:cxnSpLocks/>
            <a:stCxn id="40" idx="1"/>
            <a:endCxn id="26" idx="3"/>
          </p:cNvCxnSpPr>
          <p:nvPr/>
        </p:nvCxnSpPr>
        <p:spPr>
          <a:xfrm flipH="1" flipV="1">
            <a:off x="6378544" y="5271807"/>
            <a:ext cx="631856" cy="477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18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12194</TotalTime>
  <Words>1990</Words>
  <Application>Microsoft Office PowerPoint</Application>
  <PresentationFormat>Widescreen</PresentationFormat>
  <Paragraphs>378</Paragraphs>
  <Slides>32</Slides>
  <Notes>30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Courier New</vt:lpstr>
      <vt:lpstr>Times New Roman</vt:lpstr>
      <vt:lpstr>Wingdings</vt:lpstr>
      <vt:lpstr>WP MathA</vt:lpstr>
      <vt:lpstr>Clarity</vt:lpstr>
      <vt:lpstr>PowerPoint Presentation</vt:lpstr>
      <vt:lpstr>Lecture #1: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Why Binary?</vt:lpstr>
      <vt:lpstr>The men who changed the world</vt:lpstr>
      <vt:lpstr>On December 23, 1947…</vt:lpstr>
      <vt:lpstr>So what is a transistor?</vt:lpstr>
      <vt:lpstr>The Metallic Oxide Semiconductor Field Effect Transistor (MOSFET)</vt:lpstr>
      <vt:lpstr>ACTION!</vt:lpstr>
      <vt:lpstr>State of the Art</vt:lpstr>
      <vt:lpstr>From switch to gates</vt:lpstr>
      <vt:lpstr>CS2100 Officially Started!</vt:lpstr>
      <vt:lpstr>End of File</vt:lpstr>
    </vt:vector>
  </TitlesOfParts>
  <Company>SoC, 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CS2100 Computer Organisation</dc:title>
  <dc:subject>Week 1</dc:subject>
  <dc:creator>Aaron Tan</dc:creator>
  <cp:lastModifiedBy>Ricco Lim</cp:lastModifiedBy>
  <cp:revision>1318</cp:revision>
  <cp:lastPrinted>2017-06-30T03:15:07Z</cp:lastPrinted>
  <dcterms:created xsi:type="dcterms:W3CDTF">1998-09-05T15:03:32Z</dcterms:created>
  <dcterms:modified xsi:type="dcterms:W3CDTF">2024-08-13T09:21:28Z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</Properties>
</file>